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98" r:id="rId6"/>
    <p:sldMasterId id="2147483710" r:id="rId7"/>
    <p:sldMasterId id="2147483729" r:id="rId8"/>
    <p:sldMasterId id="2147483737" r:id="rId9"/>
    <p:sldMasterId id="2147483749" r:id="rId10"/>
    <p:sldMasterId id="2147483765" r:id="rId11"/>
  </p:sldMasterIdLst>
  <p:notesMasterIdLst>
    <p:notesMasterId r:id="rId19"/>
  </p:notesMasterIdLst>
  <p:sldIdLst>
    <p:sldId id="2145706771" r:id="rId12"/>
    <p:sldId id="543" r:id="rId13"/>
    <p:sldId id="603" r:id="rId14"/>
    <p:sldId id="605" r:id="rId15"/>
    <p:sldId id="295" r:id="rId16"/>
    <p:sldId id="606" r:id="rId17"/>
    <p:sldId id="54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 Morris" initials="PM" lastIdx="3" clrIdx="0">
    <p:extLst>
      <p:ext uri="{19B8F6BF-5375-455C-9EA6-DF929625EA0E}">
        <p15:presenceInfo xmlns:p15="http://schemas.microsoft.com/office/powerpoint/2012/main" userId="S::Phillip.Morris1@WestOfEngland-CA.gov.uk::59e7183c-7d6f-489a-a007-eda7467065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990"/>
    <a:srgbClr val="50626F"/>
    <a:srgbClr val="FFDA00"/>
    <a:srgbClr val="89CBBC"/>
    <a:srgbClr val="6EC8DE"/>
    <a:srgbClr val="7A8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48952-4985-3863-8547-BC814A4C320B}" v="57" dt="2024-05-01T10:48:22.525"/>
    <p1510:client id="{F0F26D6C-537B-7CC9-DE4C-48FF6DDFF7B8}" v="3" dt="2024-05-01T09:30:17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2538" autoAdjust="0"/>
  </p:normalViewPr>
  <p:slideViewPr>
    <p:cSldViewPr snapToGrid="0">
      <p:cViewPr varScale="1">
        <p:scale>
          <a:sx n="71" d="100"/>
          <a:sy n="71" d="100"/>
        </p:scale>
        <p:origin x="11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Gray" userId="S::georgina.gray@westofengland-ca.gov.uk::f2248d0c-7c3e-45eb-942f-e07c645a2240" providerId="AD" clId="Web-{F0F26D6C-537B-7CC9-DE4C-48FF6DDFF7B8}"/>
    <pc:docChg chg="delSld">
      <pc:chgData name="Georgina Gray" userId="S::georgina.gray@westofengland-ca.gov.uk::f2248d0c-7c3e-45eb-942f-e07c645a2240" providerId="AD" clId="Web-{F0F26D6C-537B-7CC9-DE4C-48FF6DDFF7B8}" dt="2024-05-01T09:30:17.527" v="2"/>
      <pc:docMkLst>
        <pc:docMk/>
      </pc:docMkLst>
      <pc:sldChg chg="del">
        <pc:chgData name="Georgina Gray" userId="S::georgina.gray@westofengland-ca.gov.uk::f2248d0c-7c3e-45eb-942f-e07c645a2240" providerId="AD" clId="Web-{F0F26D6C-537B-7CC9-DE4C-48FF6DDFF7B8}" dt="2024-05-01T09:30:17.527" v="2"/>
        <pc:sldMkLst>
          <pc:docMk/>
          <pc:sldMk cId="1908847014" sldId="2145706764"/>
        </pc:sldMkLst>
      </pc:sldChg>
      <pc:sldChg chg="del">
        <pc:chgData name="Georgina Gray" userId="S::georgina.gray@westofengland-ca.gov.uk::f2248d0c-7c3e-45eb-942f-e07c645a2240" providerId="AD" clId="Web-{F0F26D6C-537B-7CC9-DE4C-48FF6DDFF7B8}" dt="2024-05-01T09:29:43.900" v="1"/>
        <pc:sldMkLst>
          <pc:docMk/>
          <pc:sldMk cId="1615947282" sldId="2145706765"/>
        </pc:sldMkLst>
      </pc:sldChg>
      <pc:sldChg chg="del">
        <pc:chgData name="Georgina Gray" userId="S::georgina.gray@westofengland-ca.gov.uk::f2248d0c-7c3e-45eb-942f-e07c645a2240" providerId="AD" clId="Web-{F0F26D6C-537B-7CC9-DE4C-48FF6DDFF7B8}" dt="2024-05-01T09:29:40.307" v="0"/>
        <pc:sldMkLst>
          <pc:docMk/>
          <pc:sldMk cId="2516005815" sldId="2145706769"/>
        </pc:sldMkLst>
      </pc:sldChg>
    </pc:docChg>
  </pc:docChgLst>
  <pc:docChgLst>
    <pc:chgData name="Phillip Morris" userId="59e7183c-7d6f-489a-a007-eda7467065e4" providerId="ADAL" clId="{D5AA3EE5-2FE6-447F-896C-9E70665FF495}"/>
    <pc:docChg chg="undo redo custSel addSld delSld modSld sldOrd">
      <pc:chgData name="Phillip Morris" userId="59e7183c-7d6f-489a-a007-eda7467065e4" providerId="ADAL" clId="{D5AA3EE5-2FE6-447F-896C-9E70665FF495}" dt="2024-04-24T15:49:52.260" v="133" actId="20577"/>
      <pc:docMkLst>
        <pc:docMk/>
      </pc:docMkLst>
      <pc:sldChg chg="add">
        <pc:chgData name="Phillip Morris" userId="59e7183c-7d6f-489a-a007-eda7467065e4" providerId="ADAL" clId="{D5AA3EE5-2FE6-447F-896C-9E70665FF495}" dt="2024-04-22T16:29:19.272" v="24"/>
        <pc:sldMkLst>
          <pc:docMk/>
          <pc:sldMk cId="0" sldId="256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1236038060" sldId="257"/>
        </pc:sldMkLst>
      </pc:sldChg>
      <pc:sldChg chg="add">
        <pc:chgData name="Phillip Morris" userId="59e7183c-7d6f-489a-a007-eda7467065e4" providerId="ADAL" clId="{D5AA3EE5-2FE6-447F-896C-9E70665FF495}" dt="2024-04-22T16:29:19.272" v="24"/>
        <pc:sldMkLst>
          <pc:docMk/>
          <pc:sldMk cId="378245465" sldId="258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3791036059" sldId="258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2711111858" sldId="259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3549354281" sldId="260"/>
        </pc:sldMkLst>
      </pc:sldChg>
      <pc:sldChg chg="add">
        <pc:chgData name="Phillip Morris" userId="59e7183c-7d6f-489a-a007-eda7467065e4" providerId="ADAL" clId="{D5AA3EE5-2FE6-447F-896C-9E70665FF495}" dt="2024-04-22T16:29:19.272" v="24"/>
        <pc:sldMkLst>
          <pc:docMk/>
          <pc:sldMk cId="2988241554" sldId="261"/>
        </pc:sldMkLst>
      </pc:sldChg>
      <pc:sldChg chg="add">
        <pc:chgData name="Phillip Morris" userId="59e7183c-7d6f-489a-a007-eda7467065e4" providerId="ADAL" clId="{D5AA3EE5-2FE6-447F-896C-9E70665FF495}" dt="2024-04-22T16:29:19.272" v="24"/>
        <pc:sldMkLst>
          <pc:docMk/>
          <pc:sldMk cId="85171861" sldId="262"/>
        </pc:sldMkLst>
      </pc:sldChg>
      <pc:sldChg chg="add">
        <pc:chgData name="Phillip Morris" userId="59e7183c-7d6f-489a-a007-eda7467065e4" providerId="ADAL" clId="{D5AA3EE5-2FE6-447F-896C-9E70665FF495}" dt="2024-04-22T16:29:19.272" v="24"/>
        <pc:sldMkLst>
          <pc:docMk/>
          <pc:sldMk cId="293521353" sldId="263"/>
        </pc:sldMkLst>
      </pc:sldChg>
      <pc:sldChg chg="add">
        <pc:chgData name="Phillip Morris" userId="59e7183c-7d6f-489a-a007-eda7467065e4" providerId="ADAL" clId="{D5AA3EE5-2FE6-447F-896C-9E70665FF495}" dt="2024-04-22T16:29:19.272" v="24"/>
        <pc:sldMkLst>
          <pc:docMk/>
          <pc:sldMk cId="536015661" sldId="265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728203838" sldId="266"/>
        </pc:sldMkLst>
      </pc:sldChg>
      <pc:sldChg chg="add">
        <pc:chgData name="Phillip Morris" userId="59e7183c-7d6f-489a-a007-eda7467065e4" providerId="ADAL" clId="{D5AA3EE5-2FE6-447F-896C-9E70665FF495}" dt="2024-04-22T16:29:19.272" v="24"/>
        <pc:sldMkLst>
          <pc:docMk/>
          <pc:sldMk cId="1522251492" sldId="268"/>
        </pc:sldMkLst>
      </pc:sldChg>
      <pc:sldChg chg="add">
        <pc:chgData name="Phillip Morris" userId="59e7183c-7d6f-489a-a007-eda7467065e4" providerId="ADAL" clId="{D5AA3EE5-2FE6-447F-896C-9E70665FF495}" dt="2024-04-22T16:29:19.272" v="24"/>
        <pc:sldMkLst>
          <pc:docMk/>
          <pc:sldMk cId="3730446783" sldId="269"/>
        </pc:sldMkLst>
      </pc:sldChg>
      <pc:sldChg chg="add">
        <pc:chgData name="Phillip Morris" userId="59e7183c-7d6f-489a-a007-eda7467065e4" providerId="ADAL" clId="{D5AA3EE5-2FE6-447F-896C-9E70665FF495}" dt="2024-04-23T16:31:28.356" v="105"/>
        <pc:sldMkLst>
          <pc:docMk/>
          <pc:sldMk cId="568518577" sldId="270"/>
        </pc:sldMkLst>
      </pc:sldChg>
      <pc:sldChg chg="add">
        <pc:chgData name="Phillip Morris" userId="59e7183c-7d6f-489a-a007-eda7467065e4" providerId="ADAL" clId="{D5AA3EE5-2FE6-447F-896C-9E70665FF495}" dt="2024-04-22T16:32:03.461" v="39"/>
        <pc:sldMkLst>
          <pc:docMk/>
          <pc:sldMk cId="4240136347" sldId="275"/>
        </pc:sldMkLst>
      </pc:sldChg>
      <pc:sldChg chg="add">
        <pc:chgData name="Phillip Morris" userId="59e7183c-7d6f-489a-a007-eda7467065e4" providerId="ADAL" clId="{D5AA3EE5-2FE6-447F-896C-9E70665FF495}" dt="2024-04-22T16:41:18.778" v="104"/>
        <pc:sldMkLst>
          <pc:docMk/>
          <pc:sldMk cId="365529981" sldId="295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2429245224" sldId="309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663775988" sldId="311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37659182" sldId="313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4068376154" sldId="314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2245969761" sldId="316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2767489908" sldId="318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3682776402" sldId="319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3784764448" sldId="320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2473813794" sldId="321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1020200338" sldId="322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1364837606" sldId="323"/>
        </pc:sldMkLst>
      </pc:sldChg>
      <pc:sldChg chg="add">
        <pc:chgData name="Phillip Morris" userId="59e7183c-7d6f-489a-a007-eda7467065e4" providerId="ADAL" clId="{D5AA3EE5-2FE6-447F-896C-9E70665FF495}" dt="2024-04-23T16:31:28.356" v="105"/>
        <pc:sldMkLst>
          <pc:docMk/>
          <pc:sldMk cId="2707263693" sldId="327"/>
        </pc:sldMkLst>
      </pc:sldChg>
      <pc:sldChg chg="add">
        <pc:chgData name="Phillip Morris" userId="59e7183c-7d6f-489a-a007-eda7467065e4" providerId="ADAL" clId="{D5AA3EE5-2FE6-447F-896C-9E70665FF495}" dt="2024-04-23T16:31:28.356" v="105"/>
        <pc:sldMkLst>
          <pc:docMk/>
          <pc:sldMk cId="936367045" sldId="333"/>
        </pc:sldMkLst>
      </pc:sldChg>
      <pc:sldChg chg="add">
        <pc:chgData name="Phillip Morris" userId="59e7183c-7d6f-489a-a007-eda7467065e4" providerId="ADAL" clId="{D5AA3EE5-2FE6-447F-896C-9E70665FF495}" dt="2024-04-23T16:31:28.356" v="105"/>
        <pc:sldMkLst>
          <pc:docMk/>
          <pc:sldMk cId="127812655" sldId="334"/>
        </pc:sldMkLst>
      </pc:sldChg>
      <pc:sldChg chg="add">
        <pc:chgData name="Phillip Morris" userId="59e7183c-7d6f-489a-a007-eda7467065e4" providerId="ADAL" clId="{D5AA3EE5-2FE6-447F-896C-9E70665FF495}" dt="2024-04-23T16:31:28.356" v="105"/>
        <pc:sldMkLst>
          <pc:docMk/>
          <pc:sldMk cId="2156692011" sldId="335"/>
        </pc:sldMkLst>
      </pc:sldChg>
      <pc:sldChg chg="add">
        <pc:chgData name="Phillip Morris" userId="59e7183c-7d6f-489a-a007-eda7467065e4" providerId="ADAL" clId="{D5AA3EE5-2FE6-447F-896C-9E70665FF495}" dt="2024-04-23T16:31:28.356" v="105"/>
        <pc:sldMkLst>
          <pc:docMk/>
          <pc:sldMk cId="3461717290" sldId="336"/>
        </pc:sldMkLst>
      </pc:sldChg>
      <pc:sldChg chg="add">
        <pc:chgData name="Phillip Morris" userId="59e7183c-7d6f-489a-a007-eda7467065e4" providerId="ADAL" clId="{D5AA3EE5-2FE6-447F-896C-9E70665FF495}" dt="2024-04-23T16:31:28.356" v="105"/>
        <pc:sldMkLst>
          <pc:docMk/>
          <pc:sldMk cId="861415090" sldId="337"/>
        </pc:sldMkLst>
      </pc:sldChg>
      <pc:sldChg chg="add">
        <pc:chgData name="Phillip Morris" userId="59e7183c-7d6f-489a-a007-eda7467065e4" providerId="ADAL" clId="{D5AA3EE5-2FE6-447F-896C-9E70665FF495}" dt="2024-04-23T16:31:28.356" v="105"/>
        <pc:sldMkLst>
          <pc:docMk/>
          <pc:sldMk cId="309595707" sldId="338"/>
        </pc:sldMkLst>
      </pc:sldChg>
      <pc:sldChg chg="add">
        <pc:chgData name="Phillip Morris" userId="59e7183c-7d6f-489a-a007-eda7467065e4" providerId="ADAL" clId="{D5AA3EE5-2FE6-447F-896C-9E70665FF495}" dt="2024-04-23T16:31:28.356" v="105"/>
        <pc:sldMkLst>
          <pc:docMk/>
          <pc:sldMk cId="3728332455" sldId="339"/>
        </pc:sldMkLst>
      </pc:sldChg>
      <pc:sldChg chg="add">
        <pc:chgData name="Phillip Morris" userId="59e7183c-7d6f-489a-a007-eda7467065e4" providerId="ADAL" clId="{D5AA3EE5-2FE6-447F-896C-9E70665FF495}" dt="2024-04-23T16:31:28.356" v="105"/>
        <pc:sldMkLst>
          <pc:docMk/>
          <pc:sldMk cId="1036725318" sldId="340"/>
        </pc:sldMkLst>
      </pc:sldChg>
      <pc:sldChg chg="add">
        <pc:chgData name="Phillip Morris" userId="59e7183c-7d6f-489a-a007-eda7467065e4" providerId="ADAL" clId="{D5AA3EE5-2FE6-447F-896C-9E70665FF495}" dt="2024-04-23T16:31:28.356" v="105"/>
        <pc:sldMkLst>
          <pc:docMk/>
          <pc:sldMk cId="3160701248" sldId="341"/>
        </pc:sldMkLst>
      </pc:sldChg>
      <pc:sldChg chg="add">
        <pc:chgData name="Phillip Morris" userId="59e7183c-7d6f-489a-a007-eda7467065e4" providerId="ADAL" clId="{D5AA3EE5-2FE6-447F-896C-9E70665FF495}" dt="2024-04-23T16:31:28.356" v="105"/>
        <pc:sldMkLst>
          <pc:docMk/>
          <pc:sldMk cId="2515770991" sldId="342"/>
        </pc:sldMkLst>
      </pc:sldChg>
      <pc:sldChg chg="add">
        <pc:chgData name="Phillip Morris" userId="59e7183c-7d6f-489a-a007-eda7467065e4" providerId="ADAL" clId="{D5AA3EE5-2FE6-447F-896C-9E70665FF495}" dt="2024-04-23T16:31:28.356" v="105"/>
        <pc:sldMkLst>
          <pc:docMk/>
          <pc:sldMk cId="233063475" sldId="343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1437214571" sldId="358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0" sldId="359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1204767860" sldId="360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253652934" sldId="373"/>
        </pc:sldMkLst>
      </pc:sldChg>
      <pc:sldChg chg="add">
        <pc:chgData name="Phillip Morris" userId="59e7183c-7d6f-489a-a007-eda7467065e4" providerId="ADAL" clId="{D5AA3EE5-2FE6-447F-896C-9E70665FF495}" dt="2024-04-22T16:41:18.778" v="104"/>
        <pc:sldMkLst>
          <pc:docMk/>
          <pc:sldMk cId="927855740" sldId="543"/>
        </pc:sldMkLst>
      </pc:sldChg>
      <pc:sldChg chg="add">
        <pc:chgData name="Phillip Morris" userId="59e7183c-7d6f-489a-a007-eda7467065e4" providerId="ADAL" clId="{D5AA3EE5-2FE6-447F-896C-9E70665FF495}" dt="2024-04-22T16:41:18.778" v="104"/>
        <pc:sldMkLst>
          <pc:docMk/>
          <pc:sldMk cId="263651083" sldId="549"/>
        </pc:sldMkLst>
      </pc:sldChg>
      <pc:sldChg chg="add">
        <pc:chgData name="Phillip Morris" userId="59e7183c-7d6f-489a-a007-eda7467065e4" providerId="ADAL" clId="{D5AA3EE5-2FE6-447F-896C-9E70665FF495}" dt="2024-04-22T16:41:18.778" v="104"/>
        <pc:sldMkLst>
          <pc:docMk/>
          <pc:sldMk cId="2474155595" sldId="603"/>
        </pc:sldMkLst>
      </pc:sldChg>
      <pc:sldChg chg="add">
        <pc:chgData name="Phillip Morris" userId="59e7183c-7d6f-489a-a007-eda7467065e4" providerId="ADAL" clId="{D5AA3EE5-2FE6-447F-896C-9E70665FF495}" dt="2024-04-22T16:41:18.778" v="104"/>
        <pc:sldMkLst>
          <pc:docMk/>
          <pc:sldMk cId="1807616517" sldId="605"/>
        </pc:sldMkLst>
      </pc:sldChg>
      <pc:sldChg chg="add">
        <pc:chgData name="Phillip Morris" userId="59e7183c-7d6f-489a-a007-eda7467065e4" providerId="ADAL" clId="{D5AA3EE5-2FE6-447F-896C-9E70665FF495}" dt="2024-04-22T16:41:18.778" v="104"/>
        <pc:sldMkLst>
          <pc:docMk/>
          <pc:sldMk cId="336873057" sldId="606"/>
        </pc:sldMkLst>
      </pc:sldChg>
      <pc:sldChg chg="add del">
        <pc:chgData name="Phillip Morris" userId="59e7183c-7d6f-489a-a007-eda7467065e4" providerId="ADAL" clId="{D5AA3EE5-2FE6-447F-896C-9E70665FF495}" dt="2024-04-22T16:40:16.860" v="103"/>
        <pc:sldMkLst>
          <pc:docMk/>
          <pc:sldMk cId="1465130886" sldId="650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2409515406" sldId="657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3965510225" sldId="701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1464859187" sldId="709"/>
        </pc:sldMkLst>
      </pc:sldChg>
      <pc:sldChg chg="del">
        <pc:chgData name="Phillip Morris" userId="59e7183c-7d6f-489a-a007-eda7467065e4" providerId="ADAL" clId="{D5AA3EE5-2FE6-447F-896C-9E70665FF495}" dt="2024-04-22T16:26:23.399" v="0" actId="2696"/>
        <pc:sldMkLst>
          <pc:docMk/>
          <pc:sldMk cId="594747664" sldId="711"/>
        </pc:sldMkLst>
      </pc:sldChg>
      <pc:sldChg chg="del">
        <pc:chgData name="Phillip Morris" userId="59e7183c-7d6f-489a-a007-eda7467065e4" providerId="ADAL" clId="{D5AA3EE5-2FE6-447F-896C-9E70665FF495}" dt="2024-04-22T16:26:23.399" v="0" actId="2696"/>
        <pc:sldMkLst>
          <pc:docMk/>
          <pc:sldMk cId="2742882673" sldId="714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2481386303" sldId="717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2527562896" sldId="771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3679467286" sldId="776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331610271" sldId="792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3674910736" sldId="798"/>
        </pc:sldMkLst>
      </pc:sldChg>
      <pc:sldChg chg="add">
        <pc:chgData name="Phillip Morris" userId="59e7183c-7d6f-489a-a007-eda7467065e4" providerId="ADAL" clId="{D5AA3EE5-2FE6-447F-896C-9E70665FF495}" dt="2024-04-22T16:40:16.860" v="103"/>
        <pc:sldMkLst>
          <pc:docMk/>
          <pc:sldMk cId="2414403929" sldId="2134"/>
        </pc:sldMkLst>
      </pc:sldChg>
      <pc:sldChg chg="add">
        <pc:chgData name="Phillip Morris" userId="59e7183c-7d6f-489a-a007-eda7467065e4" providerId="ADAL" clId="{D5AA3EE5-2FE6-447F-896C-9E70665FF495}" dt="2024-04-22T16:40:16.860" v="103"/>
        <pc:sldMkLst>
          <pc:docMk/>
          <pc:sldMk cId="1079322268" sldId="1948764928"/>
        </pc:sldMkLst>
      </pc:sldChg>
      <pc:sldChg chg="add">
        <pc:chgData name="Phillip Morris" userId="59e7183c-7d6f-489a-a007-eda7467065e4" providerId="ADAL" clId="{D5AA3EE5-2FE6-447F-896C-9E70665FF495}" dt="2024-04-22T16:40:16.860" v="103"/>
        <pc:sldMkLst>
          <pc:docMk/>
          <pc:sldMk cId="2811076404" sldId="1948764943"/>
        </pc:sldMkLst>
      </pc:sldChg>
      <pc:sldChg chg="add">
        <pc:chgData name="Phillip Morris" userId="59e7183c-7d6f-489a-a007-eda7467065e4" providerId="ADAL" clId="{D5AA3EE5-2FE6-447F-896C-9E70665FF495}" dt="2024-04-22T16:40:16.860" v="103"/>
        <pc:sldMkLst>
          <pc:docMk/>
          <pc:sldMk cId="3645976350" sldId="1948764958"/>
        </pc:sldMkLst>
      </pc:sldChg>
      <pc:sldChg chg="add">
        <pc:chgData name="Phillip Morris" userId="59e7183c-7d6f-489a-a007-eda7467065e4" providerId="ADAL" clId="{D5AA3EE5-2FE6-447F-896C-9E70665FF495}" dt="2024-04-22T16:40:16.860" v="103"/>
        <pc:sldMkLst>
          <pc:docMk/>
          <pc:sldMk cId="3144059323" sldId="1948764959"/>
        </pc:sldMkLst>
      </pc:sldChg>
      <pc:sldChg chg="add">
        <pc:chgData name="Phillip Morris" userId="59e7183c-7d6f-489a-a007-eda7467065e4" providerId="ADAL" clId="{D5AA3EE5-2FE6-447F-896C-9E70665FF495}" dt="2024-04-22T16:40:16.860" v="103"/>
        <pc:sldMkLst>
          <pc:docMk/>
          <pc:sldMk cId="2078037420" sldId="1948764961"/>
        </pc:sldMkLst>
      </pc:sldChg>
      <pc:sldChg chg="add">
        <pc:chgData name="Phillip Morris" userId="59e7183c-7d6f-489a-a007-eda7467065e4" providerId="ADAL" clId="{D5AA3EE5-2FE6-447F-896C-9E70665FF495}" dt="2024-04-22T16:40:16.860" v="103"/>
        <pc:sldMkLst>
          <pc:docMk/>
          <pc:sldMk cId="2278593091" sldId="1948764965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3141318154" sldId="2145706742"/>
        </pc:sldMkLst>
      </pc:sldChg>
      <pc:sldChg chg="del">
        <pc:chgData name="Phillip Morris" userId="59e7183c-7d6f-489a-a007-eda7467065e4" providerId="ADAL" clId="{D5AA3EE5-2FE6-447F-896C-9E70665FF495}" dt="2024-04-22T16:26:23.399" v="0" actId="2696"/>
        <pc:sldMkLst>
          <pc:docMk/>
          <pc:sldMk cId="3680477078" sldId="2145706744"/>
        </pc:sldMkLst>
      </pc:sldChg>
      <pc:sldChg chg="modSp mod">
        <pc:chgData name="Phillip Morris" userId="59e7183c-7d6f-489a-a007-eda7467065e4" providerId="ADAL" clId="{D5AA3EE5-2FE6-447F-896C-9E70665FF495}" dt="2024-04-22T16:27:31.475" v="13" actId="20577"/>
        <pc:sldMkLst>
          <pc:docMk/>
          <pc:sldMk cId="4224252509" sldId="2145706745"/>
        </pc:sldMkLst>
        <pc:spChg chg="mod">
          <ac:chgData name="Phillip Morris" userId="59e7183c-7d6f-489a-a007-eda7467065e4" providerId="ADAL" clId="{D5AA3EE5-2FE6-447F-896C-9E70665FF495}" dt="2024-04-22T16:27:31.475" v="13" actId="20577"/>
          <ac:spMkLst>
            <pc:docMk/>
            <pc:sldMk cId="4224252509" sldId="2145706745"/>
            <ac:spMk id="4" creationId="{9563FA01-A594-40BD-815D-B12B47611F0D}"/>
          </ac:spMkLst>
        </pc:spChg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3088670507" sldId="2145706746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3878998206" sldId="2145706747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1499080248" sldId="2145706749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589800402" sldId="2145706750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3603912600" sldId="2145706751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3578361396" sldId="2145706752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842293707" sldId="2145706755"/>
        </pc:sldMkLst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1066975955" sldId="2145706756"/>
        </pc:sldMkLst>
      </pc:sldChg>
      <pc:sldChg chg="modSp mod">
        <pc:chgData name="Phillip Morris" userId="59e7183c-7d6f-489a-a007-eda7467065e4" providerId="ADAL" clId="{D5AA3EE5-2FE6-447F-896C-9E70665FF495}" dt="2024-04-22T16:32:48.365" v="52" actId="20577"/>
        <pc:sldMkLst>
          <pc:docMk/>
          <pc:sldMk cId="4017489941" sldId="2145706757"/>
        </pc:sldMkLst>
        <pc:spChg chg="mod">
          <ac:chgData name="Phillip Morris" userId="59e7183c-7d6f-489a-a007-eda7467065e4" providerId="ADAL" clId="{D5AA3EE5-2FE6-447F-896C-9E70665FF495}" dt="2024-04-22T16:32:48.365" v="52" actId="20577"/>
          <ac:spMkLst>
            <pc:docMk/>
            <pc:sldMk cId="4017489941" sldId="2145706757"/>
            <ac:spMk id="4" creationId="{9563FA01-A594-40BD-815D-B12B47611F0D}"/>
          </ac:spMkLst>
        </pc:spChg>
      </pc:sldChg>
      <pc:sldChg chg="del">
        <pc:chgData name="Phillip Morris" userId="59e7183c-7d6f-489a-a007-eda7467065e4" providerId="ADAL" clId="{D5AA3EE5-2FE6-447F-896C-9E70665FF495}" dt="2024-04-22T16:26:31.489" v="1" actId="2696"/>
        <pc:sldMkLst>
          <pc:docMk/>
          <pc:sldMk cId="3233028532" sldId="2145706759"/>
        </pc:sldMkLst>
      </pc:sldChg>
      <pc:sldChg chg="modSp mod">
        <pc:chgData name="Phillip Morris" userId="59e7183c-7d6f-489a-a007-eda7467065e4" providerId="ADAL" clId="{D5AA3EE5-2FE6-447F-896C-9E70665FF495}" dt="2024-04-24T15:49:52.260" v="133" actId="20577"/>
        <pc:sldMkLst>
          <pc:docMk/>
          <pc:sldMk cId="3537224229" sldId="2145706760"/>
        </pc:sldMkLst>
        <pc:spChg chg="mod">
          <ac:chgData name="Phillip Morris" userId="59e7183c-7d6f-489a-a007-eda7467065e4" providerId="ADAL" clId="{D5AA3EE5-2FE6-447F-896C-9E70665FF495}" dt="2024-04-24T15:49:52.260" v="133" actId="20577"/>
          <ac:spMkLst>
            <pc:docMk/>
            <pc:sldMk cId="3537224229" sldId="2145706760"/>
            <ac:spMk id="5" creationId="{D248D726-4212-4F13-9D17-C93D2C02C8E7}"/>
          </ac:spMkLst>
        </pc:spChg>
      </pc:sldChg>
      <pc:sldChg chg="modSp mod">
        <pc:chgData name="Phillip Morris" userId="59e7183c-7d6f-489a-a007-eda7467065e4" providerId="ADAL" clId="{D5AA3EE5-2FE6-447F-896C-9E70665FF495}" dt="2024-04-22T16:28:12.033" v="23" actId="255"/>
        <pc:sldMkLst>
          <pc:docMk/>
          <pc:sldMk cId="2423774400" sldId="2145706761"/>
        </pc:sldMkLst>
        <pc:spChg chg="mod">
          <ac:chgData name="Phillip Morris" userId="59e7183c-7d6f-489a-a007-eda7467065e4" providerId="ADAL" clId="{D5AA3EE5-2FE6-447F-896C-9E70665FF495}" dt="2024-04-22T16:28:12.033" v="23" actId="255"/>
          <ac:spMkLst>
            <pc:docMk/>
            <pc:sldMk cId="2423774400" sldId="2145706761"/>
            <ac:spMk id="4" creationId="{9563FA01-A594-40BD-815D-B12B47611F0D}"/>
          </ac:spMkLst>
        </pc:spChg>
      </pc:sldChg>
      <pc:sldChg chg="modSp mod">
        <pc:chgData name="Phillip Morris" userId="59e7183c-7d6f-489a-a007-eda7467065e4" providerId="ADAL" clId="{D5AA3EE5-2FE6-447F-896C-9E70665FF495}" dt="2024-04-22T16:33:15.815" v="63" actId="20577"/>
        <pc:sldMkLst>
          <pc:docMk/>
          <pc:sldMk cId="2982740278" sldId="2145706762"/>
        </pc:sldMkLst>
        <pc:spChg chg="mod">
          <ac:chgData name="Phillip Morris" userId="59e7183c-7d6f-489a-a007-eda7467065e4" providerId="ADAL" clId="{D5AA3EE5-2FE6-447F-896C-9E70665FF495}" dt="2024-04-22T16:33:15.815" v="63" actId="20577"/>
          <ac:spMkLst>
            <pc:docMk/>
            <pc:sldMk cId="2982740278" sldId="2145706762"/>
            <ac:spMk id="4" creationId="{9563FA01-A594-40BD-815D-B12B47611F0D}"/>
          </ac:spMkLst>
        </pc:spChg>
      </pc:sldChg>
      <pc:sldChg chg="modSp mod">
        <pc:chgData name="Phillip Morris" userId="59e7183c-7d6f-489a-a007-eda7467065e4" providerId="ADAL" clId="{D5AA3EE5-2FE6-447F-896C-9E70665FF495}" dt="2024-04-22T16:29:58.211" v="37" actId="20577"/>
        <pc:sldMkLst>
          <pc:docMk/>
          <pc:sldMk cId="2510023799" sldId="2145706763"/>
        </pc:sldMkLst>
        <pc:spChg chg="mod">
          <ac:chgData name="Phillip Morris" userId="59e7183c-7d6f-489a-a007-eda7467065e4" providerId="ADAL" clId="{D5AA3EE5-2FE6-447F-896C-9E70665FF495}" dt="2024-04-22T16:29:58.211" v="37" actId="20577"/>
          <ac:spMkLst>
            <pc:docMk/>
            <pc:sldMk cId="2510023799" sldId="2145706763"/>
            <ac:spMk id="4" creationId="{9563FA01-A594-40BD-815D-B12B47611F0D}"/>
          </ac:spMkLst>
        </pc:spChg>
      </pc:sldChg>
      <pc:sldChg chg="modSp mod">
        <pc:chgData name="Phillip Morris" userId="59e7183c-7d6f-489a-a007-eda7467065e4" providerId="ADAL" clId="{D5AA3EE5-2FE6-447F-896C-9E70665FF495}" dt="2024-04-22T16:34:06.204" v="71" actId="20577"/>
        <pc:sldMkLst>
          <pc:docMk/>
          <pc:sldMk cId="1908847014" sldId="2145706764"/>
        </pc:sldMkLst>
        <pc:spChg chg="mod">
          <ac:chgData name="Phillip Morris" userId="59e7183c-7d6f-489a-a007-eda7467065e4" providerId="ADAL" clId="{D5AA3EE5-2FE6-447F-896C-9E70665FF495}" dt="2024-04-22T16:34:06.204" v="71" actId="20577"/>
          <ac:spMkLst>
            <pc:docMk/>
            <pc:sldMk cId="1908847014" sldId="2145706764"/>
            <ac:spMk id="4" creationId="{9563FA01-A594-40BD-815D-B12B47611F0D}"/>
          </ac:spMkLst>
        </pc:spChg>
      </pc:sldChg>
      <pc:sldChg chg="modSp mod">
        <pc:chgData name="Phillip Morris" userId="59e7183c-7d6f-489a-a007-eda7467065e4" providerId="ADAL" clId="{D5AA3EE5-2FE6-447F-896C-9E70665FF495}" dt="2024-04-22T16:38:31.113" v="100" actId="20577"/>
        <pc:sldMkLst>
          <pc:docMk/>
          <pc:sldMk cId="1615947282" sldId="2145706765"/>
        </pc:sldMkLst>
        <pc:spChg chg="mod">
          <ac:chgData name="Phillip Morris" userId="59e7183c-7d6f-489a-a007-eda7467065e4" providerId="ADAL" clId="{D5AA3EE5-2FE6-447F-896C-9E70665FF495}" dt="2024-04-22T16:38:31.113" v="100" actId="20577"/>
          <ac:spMkLst>
            <pc:docMk/>
            <pc:sldMk cId="1615947282" sldId="2145706765"/>
            <ac:spMk id="4" creationId="{9563FA01-A594-40BD-815D-B12B47611F0D}"/>
          </ac:spMkLst>
        </pc:spChg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4218526159" sldId="2145706766"/>
        </pc:sldMkLst>
      </pc:sldChg>
      <pc:sldChg chg="add">
        <pc:chgData name="Phillip Morris" userId="59e7183c-7d6f-489a-a007-eda7467065e4" providerId="ADAL" clId="{D5AA3EE5-2FE6-447F-896C-9E70665FF495}" dt="2024-04-22T16:31:01.504" v="38"/>
        <pc:sldMkLst>
          <pc:docMk/>
          <pc:sldMk cId="1257355451" sldId="2145706767"/>
        </pc:sldMkLst>
      </pc:sldChg>
      <pc:sldChg chg="modSp add mod">
        <pc:chgData name="Phillip Morris" userId="59e7183c-7d6f-489a-a007-eda7467065e4" providerId="ADAL" clId="{D5AA3EE5-2FE6-447F-896C-9E70665FF495}" dt="2024-04-22T16:37:10.378" v="78"/>
        <pc:sldMkLst>
          <pc:docMk/>
          <pc:sldMk cId="336150139" sldId="2145706768"/>
        </pc:sldMkLst>
        <pc:spChg chg="mod">
          <ac:chgData name="Phillip Morris" userId="59e7183c-7d6f-489a-a007-eda7467065e4" providerId="ADAL" clId="{D5AA3EE5-2FE6-447F-896C-9E70665FF495}" dt="2024-04-22T16:37:10.378" v="78"/>
          <ac:spMkLst>
            <pc:docMk/>
            <pc:sldMk cId="336150139" sldId="2145706768"/>
            <ac:spMk id="4" creationId="{9563FA01-A594-40BD-815D-B12B47611F0D}"/>
          </ac:spMkLst>
        </pc:spChg>
      </pc:sldChg>
      <pc:sldChg chg="modSp add mod">
        <pc:chgData name="Phillip Morris" userId="59e7183c-7d6f-489a-a007-eda7467065e4" providerId="ADAL" clId="{D5AA3EE5-2FE6-447F-896C-9E70665FF495}" dt="2024-04-22T16:38:05.323" v="96"/>
        <pc:sldMkLst>
          <pc:docMk/>
          <pc:sldMk cId="2516005815" sldId="2145706769"/>
        </pc:sldMkLst>
        <pc:spChg chg="mod">
          <ac:chgData name="Phillip Morris" userId="59e7183c-7d6f-489a-a007-eda7467065e4" providerId="ADAL" clId="{D5AA3EE5-2FE6-447F-896C-9E70665FF495}" dt="2024-04-22T16:38:05.323" v="96"/>
          <ac:spMkLst>
            <pc:docMk/>
            <pc:sldMk cId="2516005815" sldId="2145706769"/>
            <ac:spMk id="4" creationId="{9563FA01-A594-40BD-815D-B12B47611F0D}"/>
          </ac:spMkLst>
        </pc:spChg>
      </pc:sldChg>
      <pc:sldChg chg="modSp add mod ord">
        <pc:chgData name="Phillip Morris" userId="59e7183c-7d6f-489a-a007-eda7467065e4" providerId="ADAL" clId="{D5AA3EE5-2FE6-447F-896C-9E70665FF495}" dt="2024-04-22T16:37:47.327" v="91" actId="20577"/>
        <pc:sldMkLst>
          <pc:docMk/>
          <pc:sldMk cId="2135807509" sldId="2145706770"/>
        </pc:sldMkLst>
        <pc:spChg chg="mod">
          <ac:chgData name="Phillip Morris" userId="59e7183c-7d6f-489a-a007-eda7467065e4" providerId="ADAL" clId="{D5AA3EE5-2FE6-447F-896C-9E70665FF495}" dt="2024-04-22T16:37:47.327" v="91" actId="20577"/>
          <ac:spMkLst>
            <pc:docMk/>
            <pc:sldMk cId="2135807509" sldId="2145706770"/>
            <ac:spMk id="4" creationId="{9563FA01-A594-40BD-815D-B12B47611F0D}"/>
          </ac:spMkLst>
        </pc:spChg>
      </pc:sldChg>
      <pc:sldChg chg="add">
        <pc:chgData name="Phillip Morris" userId="59e7183c-7d6f-489a-a007-eda7467065e4" providerId="ADAL" clId="{D5AA3EE5-2FE6-447F-896C-9E70665FF495}" dt="2024-04-22T16:41:18.778" v="104"/>
        <pc:sldMkLst>
          <pc:docMk/>
          <pc:sldMk cId="24530088" sldId="2145706771"/>
        </pc:sldMkLst>
      </pc:sldChg>
      <pc:sldMasterChg chg="delSldLayout">
        <pc:chgData name="Phillip Morris" userId="59e7183c-7d6f-489a-a007-eda7467065e4" providerId="ADAL" clId="{D5AA3EE5-2FE6-447F-896C-9E70665FF495}" dt="2024-04-22T16:26:31.489" v="1" actId="2696"/>
        <pc:sldMasterMkLst>
          <pc:docMk/>
          <pc:sldMasterMk cId="2652008755" sldId="2147483672"/>
        </pc:sldMasterMkLst>
        <pc:sldLayoutChg chg="del">
          <pc:chgData name="Phillip Morris" userId="59e7183c-7d6f-489a-a007-eda7467065e4" providerId="ADAL" clId="{D5AA3EE5-2FE6-447F-896C-9E70665FF495}" dt="2024-04-22T16:26:31.489" v="1" actId="2696"/>
          <pc:sldLayoutMkLst>
            <pc:docMk/>
            <pc:sldMasterMk cId="2652008755" sldId="2147483672"/>
            <pc:sldLayoutMk cId="3157977523" sldId="2147483680"/>
          </pc:sldLayoutMkLst>
        </pc:sldLayoutChg>
        <pc:sldLayoutChg chg="del">
          <pc:chgData name="Phillip Morris" userId="59e7183c-7d6f-489a-a007-eda7467065e4" providerId="ADAL" clId="{D5AA3EE5-2FE6-447F-896C-9E70665FF495}" dt="2024-04-22T16:26:31.489" v="1" actId="2696"/>
          <pc:sldLayoutMkLst>
            <pc:docMk/>
            <pc:sldMasterMk cId="2652008755" sldId="2147483672"/>
            <pc:sldLayoutMk cId="2660484381" sldId="2147483681"/>
          </pc:sldLayoutMkLst>
        </pc:sldLayoutChg>
        <pc:sldLayoutChg chg="del">
          <pc:chgData name="Phillip Morris" userId="59e7183c-7d6f-489a-a007-eda7467065e4" providerId="ADAL" clId="{D5AA3EE5-2FE6-447F-896C-9E70665FF495}" dt="2024-04-22T16:26:31.489" v="1" actId="2696"/>
          <pc:sldLayoutMkLst>
            <pc:docMk/>
            <pc:sldMasterMk cId="2652008755" sldId="2147483672"/>
            <pc:sldLayoutMk cId="1106590561" sldId="2147483698"/>
          </pc:sldLayoutMkLst>
        </pc:sldLayoutChg>
        <pc:sldLayoutChg chg="del">
          <pc:chgData name="Phillip Morris" userId="59e7183c-7d6f-489a-a007-eda7467065e4" providerId="ADAL" clId="{D5AA3EE5-2FE6-447F-896C-9E70665FF495}" dt="2024-04-22T16:26:31.489" v="1" actId="2696"/>
          <pc:sldLayoutMkLst>
            <pc:docMk/>
            <pc:sldMasterMk cId="2652008755" sldId="2147483672"/>
            <pc:sldLayoutMk cId="3755743612" sldId="2147483699"/>
          </pc:sldLayoutMkLst>
        </pc:sldLayoutChg>
      </pc:sldMasterChg>
    </pc:docChg>
  </pc:docChgLst>
  <pc:docChgLst>
    <pc:chgData name="Georgina Gray" userId="S::georgina.gray@westofengland-ca.gov.uk::f2248d0c-7c3e-45eb-942f-e07c645a2240" providerId="AD" clId="Web-{19E48952-4985-3863-8547-BC814A4C320B}"/>
    <pc:docChg chg="delSld">
      <pc:chgData name="Georgina Gray" userId="S::georgina.gray@westofengland-ca.gov.uk::f2248d0c-7c3e-45eb-942f-e07c645a2240" providerId="AD" clId="Web-{19E48952-4985-3863-8547-BC814A4C320B}" dt="2024-05-01T10:48:22.525" v="56"/>
      <pc:docMkLst>
        <pc:docMk/>
      </pc:docMkLst>
      <pc:sldChg chg="del">
        <pc:chgData name="Georgina Gray" userId="S::georgina.gray@westofengland-ca.gov.uk::f2248d0c-7c3e-45eb-942f-e07c645a2240" providerId="AD" clId="Web-{19E48952-4985-3863-8547-BC814A4C320B}" dt="2024-05-01T10:46:53.789" v="3"/>
        <pc:sldMkLst>
          <pc:docMk/>
          <pc:sldMk cId="0" sldId="256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01.867" v="13"/>
        <pc:sldMkLst>
          <pc:docMk/>
          <pc:sldMk cId="1236038060" sldId="257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6:55.257" v="6"/>
        <pc:sldMkLst>
          <pc:docMk/>
          <pc:sldMk cId="378245465" sldId="258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03.601" v="14"/>
        <pc:sldMkLst>
          <pc:docMk/>
          <pc:sldMk cId="2711111858" sldId="259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09.820" v="21"/>
        <pc:sldMkLst>
          <pc:docMk/>
          <pc:sldMk cId="3549354281" sldId="260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6:55.914" v="7"/>
        <pc:sldMkLst>
          <pc:docMk/>
          <pc:sldMk cId="2988241554" sldId="261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6:54.195" v="4"/>
        <pc:sldMkLst>
          <pc:docMk/>
          <pc:sldMk cId="85171861" sldId="262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6:54.273" v="5"/>
        <pc:sldMkLst>
          <pc:docMk/>
          <pc:sldMk cId="293521353" sldId="263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6:56.617" v="8"/>
        <pc:sldMkLst>
          <pc:docMk/>
          <pc:sldMk cId="536015661" sldId="265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21.524" v="30"/>
        <pc:sldMkLst>
          <pc:docMk/>
          <pc:sldMk cId="728203838" sldId="266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6:57.570" v="9"/>
        <pc:sldMkLst>
          <pc:docMk/>
          <pc:sldMk cId="1522251492" sldId="268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6:58.273" v="10"/>
        <pc:sldMkLst>
          <pc:docMk/>
          <pc:sldMk cId="3730446783" sldId="269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57.681" v="45"/>
        <pc:sldMkLst>
          <pc:docMk/>
          <pc:sldMk cId="568518577" sldId="270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21.680" v="31"/>
        <pc:sldMkLst>
          <pc:docMk/>
          <pc:sldMk cId="4240136347" sldId="275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10.351" v="22"/>
        <pc:sldMkLst>
          <pc:docMk/>
          <pc:sldMk cId="2429245224" sldId="309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09.383" v="20"/>
        <pc:sldMkLst>
          <pc:docMk/>
          <pc:sldMk cId="663775988" sldId="311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04.195" v="15"/>
        <pc:sldMkLst>
          <pc:docMk/>
          <pc:sldMk cId="4068376154" sldId="314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04.226" v="16"/>
        <pc:sldMkLst>
          <pc:docMk/>
          <pc:sldMk cId="2245969761" sldId="316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05.664" v="17"/>
        <pc:sldMkLst>
          <pc:docMk/>
          <pc:sldMk cId="3682776402" sldId="319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06.617" v="18"/>
        <pc:sldMkLst>
          <pc:docMk/>
          <pc:sldMk cId="3784764448" sldId="320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08.289" v="19"/>
        <pc:sldMkLst>
          <pc:docMk/>
          <pc:sldMk cId="2473813794" sldId="321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11.461" v="23"/>
        <pc:sldMkLst>
          <pc:docMk/>
          <pc:sldMk cId="1020200338" sldId="322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17.352" v="27"/>
        <pc:sldMkLst>
          <pc:docMk/>
          <pc:sldMk cId="1364837606" sldId="323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34.790" v="36"/>
        <pc:sldMkLst>
          <pc:docMk/>
          <pc:sldMk cId="2707263693" sldId="327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31.602" v="34"/>
        <pc:sldMkLst>
          <pc:docMk/>
          <pc:sldMk cId="936367045" sldId="333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33.712" v="35"/>
        <pc:sldMkLst>
          <pc:docMk/>
          <pc:sldMk cId="127812655" sldId="334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36.305" v="37"/>
        <pc:sldMkLst>
          <pc:docMk/>
          <pc:sldMk cId="2156692011" sldId="335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38.290" v="38"/>
        <pc:sldMkLst>
          <pc:docMk/>
          <pc:sldMk cId="3461717290" sldId="336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40.274" v="39"/>
        <pc:sldMkLst>
          <pc:docMk/>
          <pc:sldMk cId="861415090" sldId="337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41.415" v="40"/>
        <pc:sldMkLst>
          <pc:docMk/>
          <pc:sldMk cId="309595707" sldId="338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43.587" v="41"/>
        <pc:sldMkLst>
          <pc:docMk/>
          <pc:sldMk cId="3728332455" sldId="339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45.962" v="42"/>
        <pc:sldMkLst>
          <pc:docMk/>
          <pc:sldMk cId="1036725318" sldId="340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57.072" v="43"/>
        <pc:sldMkLst>
          <pc:docMk/>
          <pc:sldMk cId="3160701248" sldId="341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57.322" v="44"/>
        <pc:sldMkLst>
          <pc:docMk/>
          <pc:sldMk cId="2515770991" sldId="342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25.446" v="33"/>
        <pc:sldMkLst>
          <pc:docMk/>
          <pc:sldMk cId="233063475" sldId="343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15.305" v="26"/>
        <pc:sldMkLst>
          <pc:docMk/>
          <pc:sldMk cId="1437214571" sldId="358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14.648" v="25"/>
        <pc:sldMkLst>
          <pc:docMk/>
          <pc:sldMk cId="0" sldId="359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18.508" v="28"/>
        <pc:sldMkLst>
          <pc:docMk/>
          <pc:sldMk cId="1204767860" sldId="360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20.008" v="29"/>
        <pc:sldMkLst>
          <pc:docMk/>
          <pc:sldMk cId="253652934" sldId="373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59.540" v="47"/>
        <pc:sldMkLst>
          <pc:docMk/>
          <pc:sldMk cId="1465130886" sldId="650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8:03.478" v="50"/>
        <pc:sldMkLst>
          <pc:docMk/>
          <pc:sldMk cId="2414403929" sldId="2134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8:02.197" v="48"/>
        <pc:sldMkLst>
          <pc:docMk/>
          <pc:sldMk cId="1079322268" sldId="1948764928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8:03.134" v="49"/>
        <pc:sldMkLst>
          <pc:docMk/>
          <pc:sldMk cId="2811076404" sldId="1948764943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8:06.619" v="54"/>
        <pc:sldMkLst>
          <pc:docMk/>
          <pc:sldMk cId="3645976350" sldId="1948764958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8:03.962" v="52"/>
        <pc:sldMkLst>
          <pc:docMk/>
          <pc:sldMk cId="3144059323" sldId="1948764959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8:03.994" v="53"/>
        <pc:sldMkLst>
          <pc:docMk/>
          <pc:sldMk cId="2078037420" sldId="1948764961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8:03.587" v="51"/>
        <pc:sldMkLst>
          <pc:docMk/>
          <pc:sldMk cId="2278593091" sldId="1948764965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6:49.273" v="1"/>
        <pc:sldMkLst>
          <pc:docMk/>
          <pc:sldMk cId="4224252509" sldId="2145706745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23.617" v="32"/>
        <pc:sldMkLst>
          <pc:docMk/>
          <pc:sldMk cId="4017489941" sldId="2145706757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6:49.242" v="0"/>
        <pc:sldMkLst>
          <pc:docMk/>
          <pc:sldMk cId="3537224229" sldId="2145706760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6:51.460" v="2"/>
        <pc:sldMkLst>
          <pc:docMk/>
          <pc:sldMk cId="2423774400" sldId="2145706761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58.087" v="46"/>
        <pc:sldMkLst>
          <pc:docMk/>
          <pc:sldMk cId="2982740278" sldId="2145706762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6:59.476" v="11"/>
        <pc:sldMkLst>
          <pc:docMk/>
          <pc:sldMk cId="2510023799" sldId="2145706763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00.242" v="12"/>
        <pc:sldMkLst>
          <pc:docMk/>
          <pc:sldMk cId="4218526159" sldId="2145706766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7:12.711" v="24"/>
        <pc:sldMkLst>
          <pc:docMk/>
          <pc:sldMk cId="1257355451" sldId="2145706767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8:19.728" v="55"/>
        <pc:sldMkLst>
          <pc:docMk/>
          <pc:sldMk cId="336150139" sldId="2145706768"/>
        </pc:sldMkLst>
      </pc:sldChg>
      <pc:sldChg chg="del">
        <pc:chgData name="Georgina Gray" userId="S::georgina.gray@westofengland-ca.gov.uk::f2248d0c-7c3e-45eb-942f-e07c645a2240" providerId="AD" clId="Web-{19E48952-4985-3863-8547-BC814A4C320B}" dt="2024-05-01T10:48:22.525" v="56"/>
        <pc:sldMkLst>
          <pc:docMk/>
          <pc:sldMk cId="2135807509" sldId="21457067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B78F6-2AB5-460B-A08D-8B78C40DC343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A9BEE-834D-4392-A289-2A1F8928A2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4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CB0B6B-45CD-1E4C-BC59-37A094075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1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CB0B6B-45CD-1E4C-BC59-37A094075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083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CB0B6B-45CD-1E4C-BC59-37A094075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81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CB0B6B-45CD-1E4C-BC59-37A094075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68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6445" lvl="2" indent="-228600">
              <a:lnSpc>
                <a:spcPct val="120000"/>
              </a:lnSpc>
              <a:buAutoNum type="arabicParenR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CB0B6B-45CD-1E4C-BC59-37A094075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12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645" lvl="1" indent="0">
              <a:lnSpc>
                <a:spcPct val="120000"/>
              </a:lnSpc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CB0B6B-45CD-1E4C-BC59-37A094075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15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emf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emf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Subtitl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54F48FC3-CFC7-4647-B579-4199DB538F04}"/>
              </a:ext>
            </a:extLst>
          </p:cNvPr>
          <p:cNvSpPr/>
          <p:nvPr userDrawn="1"/>
        </p:nvSpPr>
        <p:spPr>
          <a:xfrm>
            <a:off x="0" y="1371504"/>
            <a:ext cx="12192000" cy="4114799"/>
          </a:xfrm>
          <a:custGeom>
            <a:avLst/>
            <a:gdLst/>
            <a:ahLst/>
            <a:cxnLst/>
            <a:rect l="l" t="t" r="r" b="b"/>
            <a:pathLst>
              <a:path w="12565380" h="6785609">
                <a:moveTo>
                  <a:pt x="0" y="6785133"/>
                </a:moveTo>
                <a:lnTo>
                  <a:pt x="12565062" y="6785133"/>
                </a:lnTo>
                <a:lnTo>
                  <a:pt x="12565062" y="0"/>
                </a:lnTo>
                <a:lnTo>
                  <a:pt x="0" y="0"/>
                </a:lnTo>
                <a:lnTo>
                  <a:pt x="0" y="678513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3A0313C-0FA1-4524-9AF8-C49CF570A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0735" y="1756349"/>
            <a:ext cx="5785471" cy="1452494"/>
          </a:xfrm>
        </p:spPr>
        <p:txBody>
          <a:bodyPr/>
          <a:lstStyle>
            <a:lvl1pPr>
              <a:lnSpc>
                <a:spcPct val="75000"/>
              </a:lnSpc>
              <a:defRPr sz="6276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08F9FF-AAE4-4FD2-806E-7E9BA63EF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8" y="5871610"/>
            <a:ext cx="1312689" cy="658545"/>
          </a:xfrm>
          <a:prstGeom prst="rect">
            <a:avLst/>
          </a:prstGeom>
        </p:spPr>
      </p:pic>
      <p:sp>
        <p:nvSpPr>
          <p:cNvPr id="17" name="object 106">
            <a:extLst>
              <a:ext uri="{FF2B5EF4-FFF2-40B4-BE49-F238E27FC236}">
                <a16:creationId xmlns:a16="http://schemas.microsoft.com/office/drawing/2014/main" id="{E33453A9-1E7B-4933-AFA5-E0BFDA5BF3A1}"/>
              </a:ext>
            </a:extLst>
          </p:cNvPr>
          <p:cNvSpPr/>
          <p:nvPr userDrawn="1"/>
        </p:nvSpPr>
        <p:spPr>
          <a:xfrm>
            <a:off x="10667999" y="1371504"/>
            <a:ext cx="1524193" cy="4115036"/>
          </a:xfrm>
          <a:custGeom>
            <a:avLst/>
            <a:gdLst/>
            <a:ahLst/>
            <a:cxnLst/>
            <a:rect l="l" t="t" r="r" b="b"/>
            <a:pathLst>
              <a:path w="2513330" h="4523740">
                <a:moveTo>
                  <a:pt x="0" y="4523422"/>
                </a:moveTo>
                <a:lnTo>
                  <a:pt x="2513002" y="4523422"/>
                </a:lnTo>
                <a:lnTo>
                  <a:pt x="2513002" y="0"/>
                </a:lnTo>
                <a:lnTo>
                  <a:pt x="0" y="0"/>
                </a:lnTo>
                <a:lnTo>
                  <a:pt x="0" y="452342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9" name="object 108">
            <a:extLst>
              <a:ext uri="{FF2B5EF4-FFF2-40B4-BE49-F238E27FC236}">
                <a16:creationId xmlns:a16="http://schemas.microsoft.com/office/drawing/2014/main" id="{F05CCF18-2EBD-45B4-BF3F-49BE9C9AE48D}"/>
              </a:ext>
            </a:extLst>
          </p:cNvPr>
          <p:cNvSpPr/>
          <p:nvPr userDrawn="1"/>
        </p:nvSpPr>
        <p:spPr>
          <a:xfrm>
            <a:off x="7620000" y="1371504"/>
            <a:ext cx="3048000" cy="4115036"/>
          </a:xfrm>
          <a:custGeom>
            <a:avLst/>
            <a:gdLst/>
            <a:ahLst/>
            <a:cxnLst/>
            <a:rect l="l" t="t" r="r" b="b"/>
            <a:pathLst>
              <a:path w="5020944" h="2261870">
                <a:moveTo>
                  <a:pt x="0" y="2261711"/>
                </a:moveTo>
                <a:lnTo>
                  <a:pt x="5020423" y="2261711"/>
                </a:lnTo>
                <a:lnTo>
                  <a:pt x="5020423" y="0"/>
                </a:lnTo>
                <a:lnTo>
                  <a:pt x="0" y="0"/>
                </a:lnTo>
                <a:lnTo>
                  <a:pt x="0" y="226171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095291C-9DF6-4D72-BF9B-83F2A07C3C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78" y="349057"/>
            <a:ext cx="1541932" cy="683866"/>
          </a:xfrm>
          <a:prstGeom prst="rect">
            <a:avLst/>
          </a:prstGeom>
        </p:spPr>
      </p:pic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4BF2C6E-C8A7-496C-B8FB-8EFB2D8D0D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0000" y="2742218"/>
            <a:ext cx="3047742" cy="2744085"/>
          </a:xfrm>
          <a:solidFill>
            <a:schemeClr val="bg2"/>
          </a:solidFill>
        </p:spPr>
        <p:txBody>
          <a:bodyPr/>
          <a:lstStyle>
            <a:lvl1pPr>
              <a:defRPr sz="1940"/>
            </a:lvl1pPr>
          </a:lstStyle>
          <a:p>
            <a:endParaRPr lang="en-GB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E0DC00BF-D2F9-42BB-85FD-1D987225B6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8129" y="4115352"/>
            <a:ext cx="1523871" cy="1370951"/>
          </a:xfrm>
          <a:solidFill>
            <a:schemeClr val="bg2"/>
          </a:solidFill>
        </p:spPr>
        <p:txBody>
          <a:bodyPr/>
          <a:lstStyle>
            <a:lvl1pPr>
              <a:defRPr sz="1940"/>
            </a:lvl1pPr>
          </a:lstStyle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3FAB6-661D-4426-A6DF-5E717E9B6D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0735" y="3923423"/>
            <a:ext cx="5785471" cy="49551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578" cap="all" spc="0" baseline="0">
                <a:solidFill>
                  <a:schemeClr val="tx2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6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54F48FC3-CFC7-4647-B579-4199DB538F04}"/>
              </a:ext>
            </a:extLst>
          </p:cNvPr>
          <p:cNvSpPr/>
          <p:nvPr userDrawn="1"/>
        </p:nvSpPr>
        <p:spPr>
          <a:xfrm>
            <a:off x="0" y="1371504"/>
            <a:ext cx="12192000" cy="4114799"/>
          </a:xfrm>
          <a:custGeom>
            <a:avLst/>
            <a:gdLst/>
            <a:ahLst/>
            <a:cxnLst/>
            <a:rect l="l" t="t" r="r" b="b"/>
            <a:pathLst>
              <a:path w="12565380" h="6785609">
                <a:moveTo>
                  <a:pt x="0" y="6785133"/>
                </a:moveTo>
                <a:lnTo>
                  <a:pt x="12565062" y="6785133"/>
                </a:lnTo>
                <a:lnTo>
                  <a:pt x="12565062" y="0"/>
                </a:lnTo>
                <a:lnTo>
                  <a:pt x="0" y="0"/>
                </a:lnTo>
                <a:lnTo>
                  <a:pt x="0" y="678513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3A0313C-0FA1-4524-9AF8-C49CF570A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0736" y="1756349"/>
            <a:ext cx="9878082" cy="728113"/>
          </a:xfrm>
        </p:spPr>
        <p:txBody>
          <a:bodyPr/>
          <a:lstStyle>
            <a:lvl1pPr>
              <a:lnSpc>
                <a:spcPct val="75000"/>
              </a:lnSpc>
              <a:defRPr sz="6276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6A3DDC-F9A8-4699-872B-8FE2BA5FB7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79" y="4122116"/>
            <a:ext cx="462110" cy="375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8CDE14-7F1C-4C64-A4EE-725E9AF308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78" y="4584194"/>
            <a:ext cx="289329" cy="255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6EA2D4-D8F2-4338-8515-5BAE794D8F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02" y="2966923"/>
            <a:ext cx="159515" cy="257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7B48A8-B962-461D-889F-E442938BAB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01" y="3782418"/>
            <a:ext cx="277267" cy="2432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450288-23DB-4BDC-AA1D-F4E83AC3B6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45" y="3429000"/>
            <a:ext cx="277099" cy="190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5040E5-7A14-467F-8C76-AB5D69F5AA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8" y="5871610"/>
            <a:ext cx="1312689" cy="658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BE25D3-6286-4BC8-8F3E-475867A79B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78" y="349057"/>
            <a:ext cx="1541932" cy="6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Copy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91D9F-1DAF-6962-42BF-28C85DC56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1E7129-CB0B-884D-2D0F-7EB2687C7BC9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4BA9FDC-64DA-6AA1-0FAD-5358EC1FF7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7200" y="0"/>
            <a:ext cx="411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/>
              <a:t>Click the icon in the centre to add an image</a:t>
            </a:r>
          </a:p>
        </p:txBody>
      </p:sp>
      <p:pic>
        <p:nvPicPr>
          <p:cNvPr id="10" name="Picture 9" descr="A light line in the dark&#10;&#10;Description automatically generated">
            <a:extLst>
              <a:ext uri="{FF2B5EF4-FFF2-40B4-BE49-F238E27FC236}">
                <a16:creationId xmlns:a16="http://schemas.microsoft.com/office/drawing/2014/main" id="{56DEA0A9-8B32-DA19-3FA7-C1DBE5835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7944" y="2729797"/>
            <a:ext cx="8257963" cy="13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800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py +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Copy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E7129-CB0B-884D-2D0F-7EB2687C7BC9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4BA9FDC-64DA-6AA1-0FAD-5358EC1FF7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7200" y="0"/>
            <a:ext cx="411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the icon in the centre to add an image</a:t>
            </a:r>
          </a:p>
        </p:txBody>
      </p:sp>
      <p:pic>
        <p:nvPicPr>
          <p:cNvPr id="10" name="Picture 9" descr="A light line in the dark&#10;&#10;Description automatically generated">
            <a:extLst>
              <a:ext uri="{FF2B5EF4-FFF2-40B4-BE49-F238E27FC236}">
                <a16:creationId xmlns:a16="http://schemas.microsoft.com/office/drawing/2014/main" id="{56DEA0A9-8B32-DA19-3FA7-C1DBE5835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7944" y="2729797"/>
            <a:ext cx="8257963" cy="1398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43AE35-F85E-303C-C8BD-F1D559FCD5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366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380855" y="3412837"/>
            <a:ext cx="2811146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/>
              <a:t>Click the icon in the centre to add an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561273" y="0"/>
            <a:ext cx="2829742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/>
              <a:t>Click the icon in the centre to add an image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380855" y="0"/>
            <a:ext cx="2811146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/>
              <a:t>Click the icon in the centre to add an image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561273" y="3412837"/>
            <a:ext cx="2829742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/>
              <a:t>Click the icon in the centre to add an 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Copy goes here</a:t>
            </a:r>
          </a:p>
        </p:txBody>
      </p:sp>
      <p:pic>
        <p:nvPicPr>
          <p:cNvPr id="2" name="Picture 1" descr="A light line in the dark&#10;&#10;Description automatically generated">
            <a:extLst>
              <a:ext uri="{FF2B5EF4-FFF2-40B4-BE49-F238E27FC236}">
                <a16:creationId xmlns:a16="http://schemas.microsoft.com/office/drawing/2014/main" id="{9B41ADE8-38DA-B066-5CB9-FF8B3766F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8242" y="2780976"/>
            <a:ext cx="8243248" cy="1398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2C2C40-07F4-A333-9115-5854D9C084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1CF3C3-4170-8BC9-338D-16F027915F93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084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+ Image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380855" y="3412837"/>
            <a:ext cx="2811146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the icon in the centre to add an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561273" y="0"/>
            <a:ext cx="2829742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the icon in the centre to add an image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380855" y="0"/>
            <a:ext cx="2811146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the icon in the centre to add an image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561273" y="3412837"/>
            <a:ext cx="2829742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the icon in the centre to add an 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Copy goes here</a:t>
            </a:r>
          </a:p>
        </p:txBody>
      </p:sp>
      <p:pic>
        <p:nvPicPr>
          <p:cNvPr id="2" name="Picture 1" descr="A light line in the dark&#10;&#10;Description automatically generated">
            <a:extLst>
              <a:ext uri="{FF2B5EF4-FFF2-40B4-BE49-F238E27FC236}">
                <a16:creationId xmlns:a16="http://schemas.microsoft.com/office/drawing/2014/main" id="{9B41ADE8-38DA-B066-5CB9-FF8B3766F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8242" y="2780976"/>
            <a:ext cx="8243248" cy="139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1CF3C3-4170-8BC9-338D-16F027915F93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D7DB3-06C4-A43B-877B-60D61FD52E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182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24"/>
          </p:nvPr>
        </p:nvSpPr>
        <p:spPr>
          <a:xfrm>
            <a:off x="8560519" y="2296873"/>
            <a:ext cx="1892300" cy="1892300"/>
          </a:xfrm>
          <a:custGeom>
            <a:avLst/>
            <a:gdLst>
              <a:gd name="connsiteX0" fmla="*/ 946150 w 1892300"/>
              <a:gd name="connsiteY0" fmla="*/ 0 h 1892300"/>
              <a:gd name="connsiteX1" fmla="*/ 1892300 w 1892300"/>
              <a:gd name="connsiteY1" fmla="*/ 946150 h 1892300"/>
              <a:gd name="connsiteX2" fmla="*/ 946150 w 1892300"/>
              <a:gd name="connsiteY2" fmla="*/ 1892300 h 1892300"/>
              <a:gd name="connsiteX3" fmla="*/ 0 w 1892300"/>
              <a:gd name="connsiteY3" fmla="*/ 946150 h 1892300"/>
              <a:gd name="connsiteX4" fmla="*/ 946150 w 1892300"/>
              <a:gd name="connsiteY4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1892300">
                <a:moveTo>
                  <a:pt x="946150" y="0"/>
                </a:moveTo>
                <a:cubicBezTo>
                  <a:pt x="1468694" y="0"/>
                  <a:pt x="1892300" y="423606"/>
                  <a:pt x="1892300" y="946150"/>
                </a:cubicBezTo>
                <a:cubicBezTo>
                  <a:pt x="1892300" y="1468694"/>
                  <a:pt x="1468694" y="1892300"/>
                  <a:pt x="946150" y="1892300"/>
                </a:cubicBezTo>
                <a:cubicBezTo>
                  <a:pt x="423606" y="1892300"/>
                  <a:pt x="0" y="1468694"/>
                  <a:pt x="0" y="946150"/>
                </a:cubicBezTo>
                <a:cubicBezTo>
                  <a:pt x="0" y="423606"/>
                  <a:pt x="423606" y="0"/>
                  <a:pt x="9461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3"/>
          </p:nvPr>
        </p:nvSpPr>
        <p:spPr>
          <a:xfrm>
            <a:off x="5139457" y="2296873"/>
            <a:ext cx="1892300" cy="1892300"/>
          </a:xfrm>
          <a:custGeom>
            <a:avLst/>
            <a:gdLst>
              <a:gd name="connsiteX0" fmla="*/ 946150 w 1892300"/>
              <a:gd name="connsiteY0" fmla="*/ 0 h 1892300"/>
              <a:gd name="connsiteX1" fmla="*/ 1892300 w 1892300"/>
              <a:gd name="connsiteY1" fmla="*/ 946150 h 1892300"/>
              <a:gd name="connsiteX2" fmla="*/ 946150 w 1892300"/>
              <a:gd name="connsiteY2" fmla="*/ 1892300 h 1892300"/>
              <a:gd name="connsiteX3" fmla="*/ 0 w 1892300"/>
              <a:gd name="connsiteY3" fmla="*/ 946150 h 1892300"/>
              <a:gd name="connsiteX4" fmla="*/ 946150 w 1892300"/>
              <a:gd name="connsiteY4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1892300">
                <a:moveTo>
                  <a:pt x="946150" y="0"/>
                </a:moveTo>
                <a:cubicBezTo>
                  <a:pt x="1468694" y="0"/>
                  <a:pt x="1892300" y="423606"/>
                  <a:pt x="1892300" y="946150"/>
                </a:cubicBezTo>
                <a:cubicBezTo>
                  <a:pt x="1892300" y="1468694"/>
                  <a:pt x="1468694" y="1892300"/>
                  <a:pt x="946150" y="1892300"/>
                </a:cubicBezTo>
                <a:cubicBezTo>
                  <a:pt x="423606" y="1892300"/>
                  <a:pt x="0" y="1468694"/>
                  <a:pt x="0" y="946150"/>
                </a:cubicBezTo>
                <a:cubicBezTo>
                  <a:pt x="0" y="423606"/>
                  <a:pt x="423606" y="0"/>
                  <a:pt x="9461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2"/>
          </p:nvPr>
        </p:nvSpPr>
        <p:spPr>
          <a:xfrm>
            <a:off x="1718397" y="2296873"/>
            <a:ext cx="1892300" cy="1892300"/>
          </a:xfrm>
          <a:custGeom>
            <a:avLst/>
            <a:gdLst>
              <a:gd name="connsiteX0" fmla="*/ 946150 w 1892300"/>
              <a:gd name="connsiteY0" fmla="*/ 0 h 1892300"/>
              <a:gd name="connsiteX1" fmla="*/ 1892300 w 1892300"/>
              <a:gd name="connsiteY1" fmla="*/ 946150 h 1892300"/>
              <a:gd name="connsiteX2" fmla="*/ 946150 w 1892300"/>
              <a:gd name="connsiteY2" fmla="*/ 1892300 h 1892300"/>
              <a:gd name="connsiteX3" fmla="*/ 0 w 1892300"/>
              <a:gd name="connsiteY3" fmla="*/ 946150 h 1892300"/>
              <a:gd name="connsiteX4" fmla="*/ 946150 w 1892300"/>
              <a:gd name="connsiteY4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1892300">
                <a:moveTo>
                  <a:pt x="946150" y="0"/>
                </a:moveTo>
                <a:cubicBezTo>
                  <a:pt x="1468694" y="0"/>
                  <a:pt x="1892300" y="423606"/>
                  <a:pt x="1892300" y="946150"/>
                </a:cubicBezTo>
                <a:cubicBezTo>
                  <a:pt x="1892300" y="1468694"/>
                  <a:pt x="1468694" y="1892300"/>
                  <a:pt x="946150" y="1892300"/>
                </a:cubicBezTo>
                <a:cubicBezTo>
                  <a:pt x="423606" y="1892300"/>
                  <a:pt x="0" y="1468694"/>
                  <a:pt x="0" y="946150"/>
                </a:cubicBezTo>
                <a:cubicBezTo>
                  <a:pt x="0" y="423606"/>
                  <a:pt x="423606" y="0"/>
                  <a:pt x="9461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1035" y="914400"/>
            <a:ext cx="11289147" cy="1042620"/>
          </a:xfrm>
          <a:prstGeom prst="rect">
            <a:avLst/>
          </a:prstGeom>
        </p:spPr>
        <p:txBody>
          <a:bodyPr anchor="b"/>
          <a:lstStyle>
            <a:lvl1pPr algn="ctr"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417835" y="4385454"/>
            <a:ext cx="255981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838896" y="4385454"/>
            <a:ext cx="255981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GOES HERE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259957" y="4385454"/>
            <a:ext cx="255981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GOES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546658" y="4858471"/>
            <a:ext cx="2235777" cy="89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Copy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4967719" y="4858471"/>
            <a:ext cx="2235777" cy="89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Copy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388780" y="4858471"/>
            <a:ext cx="2235777" cy="89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DA9220-9236-7CA3-688D-A6A20C4E8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179669-98F7-A07C-3A98-FC0A3508ACBD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050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328727" y="-1"/>
            <a:ext cx="2863274" cy="3422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 userDrawn="1"/>
        </p:nvSpPr>
        <p:spPr>
          <a:xfrm>
            <a:off x="6465453" y="-16307"/>
            <a:ext cx="2863274" cy="3449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 userDrawn="1"/>
        </p:nvSpPr>
        <p:spPr>
          <a:xfrm>
            <a:off x="9328727" y="3422074"/>
            <a:ext cx="2863274" cy="34451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 userDrawn="1"/>
        </p:nvSpPr>
        <p:spPr>
          <a:xfrm>
            <a:off x="6465453" y="3426690"/>
            <a:ext cx="2863274" cy="34359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9642475" y="792711"/>
            <a:ext cx="2235777" cy="740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XXX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9645066" y="1549541"/>
            <a:ext cx="2233186" cy="1052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FSP DEMO - Proxima Nova Light" panose="02000506030000020004" pitchFamily="50" charset="0"/>
              </a:defRPr>
            </a:lvl1pPr>
          </a:lstStyle>
          <a:p>
            <a:pPr lvl="0"/>
            <a:r>
              <a:rPr lang="en-GB"/>
              <a:t>Copy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776611" y="4331107"/>
            <a:ext cx="2235777" cy="740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XXX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779202" y="5087937"/>
            <a:ext cx="2233186" cy="1052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FSP DEMO - Proxima Nova Light" panose="02000506030000020004" pitchFamily="50" charset="0"/>
              </a:defRPr>
            </a:lvl1pPr>
          </a:lstStyle>
          <a:p>
            <a:pPr lvl="0"/>
            <a:r>
              <a:rPr lang="en-GB"/>
              <a:t>Copy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9639885" y="4331107"/>
            <a:ext cx="2235777" cy="740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/>
              <a:t>XXX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9642476" y="5087937"/>
            <a:ext cx="2233186" cy="1052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2"/>
                </a:solidFill>
                <a:latin typeface="FSP DEMO - Proxima Nova Light" panose="02000506030000020004" pitchFamily="50" charset="0"/>
              </a:defRPr>
            </a:lvl1pPr>
          </a:lstStyle>
          <a:p>
            <a:pPr lvl="0"/>
            <a:r>
              <a:rPr lang="en-GB"/>
              <a:t>Copy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785264" y="792711"/>
            <a:ext cx="2235777" cy="740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/>
              <a:t>XXX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787855" y="1549541"/>
            <a:ext cx="2233186" cy="1052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2"/>
                </a:solidFill>
                <a:latin typeface="FSP DEMO - Proxima Nova Light" panose="02000506030000020004" pitchFamily="50" charset="0"/>
              </a:defRPr>
            </a:lvl1pPr>
          </a:lstStyle>
          <a:p>
            <a:pPr lvl="0"/>
            <a:r>
              <a:rPr lang="en-GB"/>
              <a:t>Copy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33684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STATS TITLE HERE</a:t>
            </a:r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33684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Copy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52AE2-41A2-8AA0-EA50-54065E6048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02048D-377A-0555-DBE0-0D5B3D7BE4A5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791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6400800" y="1235166"/>
            <a:ext cx="5180025" cy="4817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GB"/>
              <a:t>Click icon in the middle to add a chart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33684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STATS TITLE HERE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33684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Copy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DCD05F-E012-F5F1-7BAD-5EA11241A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E3261C-D46E-D912-E019-5673E5170F31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41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ph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6400800" y="1235166"/>
            <a:ext cx="5180025" cy="4817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in the middle to add a chart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33684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STATS TITLE HERE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33684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Copy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F782F-455E-D872-E915-DA0061F35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C4C84B-6C02-3E39-5B4A-34DBD3B1B2C9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51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3" hasCustomPrompt="1"/>
          </p:nvPr>
        </p:nvSpPr>
        <p:spPr>
          <a:xfrm>
            <a:off x="6400799" y="1235166"/>
            <a:ext cx="5180025" cy="481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GB"/>
              <a:t>Click on the icon in the middle to add a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33684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33684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Copy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3DEDBF-2CA0-8FAC-75CF-A6EA6C68F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0F2923-98F3-3665-B0C8-A7587736AA03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40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111738-5C0E-88BE-DB3D-0BA8AD658D9D}"/>
              </a:ext>
            </a:extLst>
          </p:cNvPr>
          <p:cNvSpPr/>
          <p:nvPr userDrawn="1"/>
        </p:nvSpPr>
        <p:spPr>
          <a:xfrm>
            <a:off x="-1" y="0"/>
            <a:ext cx="5034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33684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rgbClr val="0034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33684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034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Copy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3DEDBF-2CA0-8FAC-75CF-A6EA6C68F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68296-F521-1E9C-FE22-5CE1FBAA9B82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2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54F48FC3-CFC7-4647-B579-4199DB538F04}"/>
              </a:ext>
            </a:extLst>
          </p:cNvPr>
          <p:cNvSpPr/>
          <p:nvPr userDrawn="1"/>
        </p:nvSpPr>
        <p:spPr>
          <a:xfrm>
            <a:off x="0" y="1371504"/>
            <a:ext cx="12192000" cy="4114799"/>
          </a:xfrm>
          <a:custGeom>
            <a:avLst/>
            <a:gdLst/>
            <a:ahLst/>
            <a:cxnLst/>
            <a:rect l="l" t="t" r="r" b="b"/>
            <a:pathLst>
              <a:path w="12565380" h="6785609">
                <a:moveTo>
                  <a:pt x="0" y="6785133"/>
                </a:moveTo>
                <a:lnTo>
                  <a:pt x="12565062" y="6785133"/>
                </a:lnTo>
                <a:lnTo>
                  <a:pt x="12565062" y="0"/>
                </a:lnTo>
                <a:lnTo>
                  <a:pt x="0" y="0"/>
                </a:lnTo>
                <a:lnTo>
                  <a:pt x="0" y="6785133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3A0313C-0FA1-4524-9AF8-C49CF570A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0736" y="1756349"/>
            <a:ext cx="9878082" cy="728113"/>
          </a:xfrm>
        </p:spPr>
        <p:txBody>
          <a:bodyPr/>
          <a:lstStyle>
            <a:lvl1pPr>
              <a:lnSpc>
                <a:spcPct val="75000"/>
              </a:lnSpc>
              <a:defRPr sz="6276" spc="-3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7694FE-39C1-4E66-9032-119969609E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79" y="4122116"/>
            <a:ext cx="462110" cy="375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613897-C55E-4294-9F19-A46ED4A81B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78" y="4584194"/>
            <a:ext cx="289329" cy="255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DD3CE2-DD98-45E5-AA2B-0F07BDAE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02" y="2966923"/>
            <a:ext cx="159515" cy="257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21768A-761A-4F92-B0A1-FD765F3C27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01" y="3782418"/>
            <a:ext cx="277267" cy="2432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5748B5-E834-413E-8073-1A66663A72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45" y="3429000"/>
            <a:ext cx="277099" cy="190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D5806E-E5D0-465F-9E11-538C7B0E2E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8" y="5871610"/>
            <a:ext cx="1312689" cy="658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B07D15-0367-4833-8C43-6239E91D50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78" y="349057"/>
            <a:ext cx="1541932" cy="6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111738-5C0E-88BE-DB3D-0BA8AD658D9D}"/>
              </a:ext>
            </a:extLst>
          </p:cNvPr>
          <p:cNvSpPr/>
          <p:nvPr userDrawn="1"/>
        </p:nvSpPr>
        <p:spPr>
          <a:xfrm>
            <a:off x="-1" y="0"/>
            <a:ext cx="5034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33684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rgbClr val="0034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10800482" cy="3710614"/>
          </a:xfrm>
          <a:prstGeom prst="rect">
            <a:avLst/>
          </a:prstGeom>
        </p:spPr>
        <p:txBody>
          <a:bodyPr numCol="3"/>
          <a:lstStyle>
            <a:lvl1pPr marL="0" indent="0">
              <a:buNone/>
              <a:defRPr sz="1200" baseline="0">
                <a:solidFill>
                  <a:srgbClr val="0034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porta </a:t>
            </a:r>
            <a:r>
              <a:rPr lang="en-GB" err="1"/>
              <a:t>sapien</a:t>
            </a:r>
            <a:r>
              <a:rPr lang="en-GB"/>
              <a:t>. Donec vestibulum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a </a:t>
            </a:r>
            <a:r>
              <a:rPr lang="en-GB" err="1"/>
              <a:t>consequat</a:t>
            </a:r>
            <a:r>
              <a:rPr lang="en-GB"/>
              <a:t>. In </a:t>
            </a:r>
            <a:r>
              <a:rPr lang="en-GB" err="1"/>
              <a:t>eleifend</a:t>
            </a:r>
            <a:r>
              <a:rPr lang="en-GB"/>
              <a:t> ex id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, </a:t>
            </a:r>
            <a:r>
              <a:rPr lang="en-GB" err="1"/>
              <a:t>nec</a:t>
            </a:r>
            <a:r>
              <a:rPr lang="en-GB"/>
              <a:t> convallis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. In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eros, </a:t>
            </a:r>
            <a:r>
              <a:rPr lang="en-GB" err="1"/>
              <a:t>iaculis</a:t>
            </a:r>
            <a:r>
              <a:rPr lang="en-GB"/>
              <a:t> fermentum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in.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eu</a:t>
            </a:r>
            <a:r>
              <a:rPr lang="en-GB"/>
              <a:t> dui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et </a:t>
            </a:r>
            <a:r>
              <a:rPr lang="en-GB" err="1"/>
              <a:t>nibh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libero </a:t>
            </a:r>
            <a:r>
              <a:rPr lang="en-GB" err="1"/>
              <a:t>tortor</a:t>
            </a:r>
            <a:r>
              <a:rPr lang="en-GB"/>
              <a:t>, sit </a:t>
            </a:r>
            <a:r>
              <a:rPr lang="en-GB" err="1"/>
              <a:t>amet</a:t>
            </a:r>
            <a:r>
              <a:rPr lang="en-GB"/>
              <a:t> vestibulum ipsum </a:t>
            </a:r>
            <a:r>
              <a:rPr lang="en-GB" err="1"/>
              <a:t>tristique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porta </a:t>
            </a:r>
            <a:r>
              <a:rPr lang="en-GB" err="1"/>
              <a:t>sapien</a:t>
            </a:r>
            <a:r>
              <a:rPr lang="en-GB"/>
              <a:t>. Donec vestibulum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a </a:t>
            </a:r>
            <a:r>
              <a:rPr lang="en-GB" err="1"/>
              <a:t>consequat</a:t>
            </a:r>
            <a:r>
              <a:rPr lang="en-GB"/>
              <a:t>. In </a:t>
            </a:r>
            <a:r>
              <a:rPr lang="en-GB" err="1"/>
              <a:t>eleifend</a:t>
            </a:r>
            <a:r>
              <a:rPr lang="en-GB"/>
              <a:t> ex id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, </a:t>
            </a:r>
            <a:r>
              <a:rPr lang="en-GB" err="1"/>
              <a:t>nec</a:t>
            </a:r>
            <a:r>
              <a:rPr lang="en-GB"/>
              <a:t> convallis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. In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eros, </a:t>
            </a:r>
            <a:r>
              <a:rPr lang="en-GB" err="1"/>
              <a:t>iaculis</a:t>
            </a:r>
            <a:r>
              <a:rPr lang="en-GB"/>
              <a:t> fermentum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in.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eu</a:t>
            </a:r>
            <a:r>
              <a:rPr lang="en-GB"/>
              <a:t> dui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et </a:t>
            </a:r>
            <a:r>
              <a:rPr lang="en-GB" err="1"/>
              <a:t>nibh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libero </a:t>
            </a:r>
            <a:r>
              <a:rPr lang="en-GB" err="1"/>
              <a:t>tortor</a:t>
            </a:r>
            <a:r>
              <a:rPr lang="en-GB"/>
              <a:t>, sit </a:t>
            </a:r>
            <a:r>
              <a:rPr lang="en-GB" err="1"/>
              <a:t>amet</a:t>
            </a:r>
            <a:r>
              <a:rPr lang="en-GB"/>
              <a:t> vestibulum ipsum </a:t>
            </a:r>
            <a:r>
              <a:rPr lang="en-GB" err="1"/>
              <a:t>tristique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porta </a:t>
            </a:r>
            <a:r>
              <a:rPr lang="en-GB" err="1"/>
              <a:t>sapien</a:t>
            </a:r>
            <a:r>
              <a:rPr lang="en-GB"/>
              <a:t>. Donec vestibulum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a </a:t>
            </a:r>
            <a:r>
              <a:rPr lang="en-GB" err="1"/>
              <a:t>consequat</a:t>
            </a:r>
            <a:r>
              <a:rPr lang="en-GB"/>
              <a:t>. In </a:t>
            </a:r>
            <a:r>
              <a:rPr lang="en-GB" err="1"/>
              <a:t>eleifend</a:t>
            </a:r>
            <a:r>
              <a:rPr lang="en-GB"/>
              <a:t> ex id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, </a:t>
            </a:r>
            <a:r>
              <a:rPr lang="en-GB" err="1"/>
              <a:t>nec</a:t>
            </a:r>
            <a:r>
              <a:rPr lang="en-GB"/>
              <a:t> convallis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. In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eros, </a:t>
            </a:r>
            <a:r>
              <a:rPr lang="en-GB" err="1"/>
              <a:t>iaculis</a:t>
            </a:r>
            <a:r>
              <a:rPr lang="en-GB"/>
              <a:t> fermentum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in.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eu</a:t>
            </a:r>
            <a:r>
              <a:rPr lang="en-GB"/>
              <a:t> dui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et </a:t>
            </a:r>
            <a:r>
              <a:rPr lang="en-GB" err="1"/>
              <a:t>nibh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libero </a:t>
            </a:r>
            <a:r>
              <a:rPr lang="en-GB" err="1"/>
              <a:t>tortor</a:t>
            </a:r>
            <a:r>
              <a:rPr lang="en-GB"/>
              <a:t>, sit </a:t>
            </a:r>
            <a:r>
              <a:rPr lang="en-GB" err="1"/>
              <a:t>amet</a:t>
            </a:r>
            <a:r>
              <a:rPr lang="en-GB"/>
              <a:t> vestibulum ipsum </a:t>
            </a:r>
            <a:r>
              <a:rPr lang="en-GB" err="1"/>
              <a:t>tristique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porta </a:t>
            </a:r>
            <a:r>
              <a:rPr lang="en-GB" err="1"/>
              <a:t>sapien</a:t>
            </a:r>
            <a:r>
              <a:rPr lang="en-GB"/>
              <a:t>. Donec vestibulum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a </a:t>
            </a:r>
            <a:r>
              <a:rPr lang="en-GB" err="1"/>
              <a:t>consequat</a:t>
            </a:r>
            <a:r>
              <a:rPr lang="en-GB"/>
              <a:t>. In </a:t>
            </a:r>
            <a:r>
              <a:rPr lang="en-GB" err="1"/>
              <a:t>eleifend</a:t>
            </a:r>
            <a:r>
              <a:rPr lang="en-GB"/>
              <a:t> ex id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, </a:t>
            </a:r>
            <a:r>
              <a:rPr lang="en-GB" err="1"/>
              <a:t>nec</a:t>
            </a:r>
            <a:r>
              <a:rPr lang="en-GB"/>
              <a:t> convallis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. In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eros, </a:t>
            </a:r>
            <a:r>
              <a:rPr lang="en-GB" err="1"/>
              <a:t>iaculis</a:t>
            </a:r>
            <a:r>
              <a:rPr lang="en-GB"/>
              <a:t> fermentum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in.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eu</a:t>
            </a:r>
            <a:r>
              <a:rPr lang="en-GB"/>
              <a:t> dui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et </a:t>
            </a:r>
            <a:r>
              <a:rPr lang="en-GB" err="1"/>
              <a:t>nibh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libero </a:t>
            </a:r>
            <a:r>
              <a:rPr lang="en-GB" err="1"/>
              <a:t>tortor</a:t>
            </a:r>
            <a:r>
              <a:rPr lang="en-GB"/>
              <a:t>, sit </a:t>
            </a:r>
            <a:r>
              <a:rPr lang="en-GB" err="1"/>
              <a:t>amet</a:t>
            </a:r>
            <a:r>
              <a:rPr lang="en-GB"/>
              <a:t> vestibulum ipsum </a:t>
            </a:r>
            <a:r>
              <a:rPr lang="en-GB" err="1"/>
              <a:t>tristique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porta </a:t>
            </a:r>
            <a:r>
              <a:rPr lang="en-GB" err="1"/>
              <a:t>sapien</a:t>
            </a:r>
            <a:r>
              <a:rPr lang="en-GB"/>
              <a:t>. Donec vestibulum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a </a:t>
            </a:r>
            <a:r>
              <a:rPr lang="en-GB" err="1"/>
              <a:t>consequat</a:t>
            </a:r>
            <a:r>
              <a:rPr lang="en-GB"/>
              <a:t>. In </a:t>
            </a:r>
            <a:r>
              <a:rPr lang="en-GB" err="1"/>
              <a:t>eleifend</a:t>
            </a:r>
            <a:r>
              <a:rPr lang="en-GB"/>
              <a:t> ex id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, </a:t>
            </a:r>
            <a:r>
              <a:rPr lang="en-GB" err="1"/>
              <a:t>nec</a:t>
            </a:r>
            <a:r>
              <a:rPr lang="en-GB"/>
              <a:t> convallis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. In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eros, </a:t>
            </a:r>
            <a:r>
              <a:rPr lang="en-GB" err="1"/>
              <a:t>iaculis</a:t>
            </a:r>
            <a:r>
              <a:rPr lang="en-GB"/>
              <a:t> fermentum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in.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eu</a:t>
            </a:r>
            <a:r>
              <a:rPr lang="en-GB"/>
              <a:t> dui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et </a:t>
            </a:r>
            <a:r>
              <a:rPr lang="en-GB" err="1"/>
              <a:t>nibh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libero </a:t>
            </a:r>
            <a:r>
              <a:rPr lang="en-GB" err="1"/>
              <a:t>tortor</a:t>
            </a:r>
            <a:r>
              <a:rPr lang="en-GB"/>
              <a:t>, sit </a:t>
            </a:r>
            <a:r>
              <a:rPr lang="en-GB" err="1"/>
              <a:t>amet</a:t>
            </a:r>
            <a:r>
              <a:rPr lang="en-GB"/>
              <a:t> vestibulum ipsum </a:t>
            </a:r>
            <a:r>
              <a:rPr lang="en-GB" err="1"/>
              <a:t>tristique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porta </a:t>
            </a:r>
            <a:r>
              <a:rPr lang="en-GB" err="1"/>
              <a:t>sapien</a:t>
            </a:r>
            <a:r>
              <a:rPr lang="en-GB"/>
              <a:t>. Donec vestibulum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a </a:t>
            </a:r>
            <a:r>
              <a:rPr lang="en-GB" err="1"/>
              <a:t>consequat</a:t>
            </a:r>
            <a:r>
              <a:rPr lang="en-GB"/>
              <a:t>. In </a:t>
            </a:r>
            <a:r>
              <a:rPr lang="en-GB" err="1"/>
              <a:t>eleifend</a:t>
            </a:r>
            <a:r>
              <a:rPr lang="en-GB"/>
              <a:t> ex id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, </a:t>
            </a:r>
            <a:r>
              <a:rPr lang="en-GB" err="1"/>
              <a:t>nec</a:t>
            </a:r>
            <a:r>
              <a:rPr lang="en-GB"/>
              <a:t> convallis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. In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eros, </a:t>
            </a:r>
            <a:r>
              <a:rPr lang="en-GB" err="1"/>
              <a:t>iaculis</a:t>
            </a:r>
            <a:r>
              <a:rPr lang="en-GB"/>
              <a:t> fermentum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in.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eu</a:t>
            </a:r>
            <a:r>
              <a:rPr lang="en-GB"/>
              <a:t> dui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et </a:t>
            </a:r>
            <a:r>
              <a:rPr lang="en-GB" err="1"/>
              <a:t>nibh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libero </a:t>
            </a:r>
            <a:r>
              <a:rPr lang="en-GB" err="1"/>
              <a:t>tortor</a:t>
            </a:r>
            <a:r>
              <a:rPr lang="en-GB"/>
              <a:t>, sit </a:t>
            </a:r>
            <a:r>
              <a:rPr lang="en-GB" err="1"/>
              <a:t>amet</a:t>
            </a:r>
            <a:r>
              <a:rPr lang="en-GB"/>
              <a:t> vestibulum ipsum </a:t>
            </a:r>
            <a:r>
              <a:rPr lang="en-GB" err="1"/>
              <a:t>tristique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Etiam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porta </a:t>
            </a:r>
            <a:r>
              <a:rPr lang="en-GB" err="1"/>
              <a:t>sapien</a:t>
            </a:r>
            <a:r>
              <a:rPr lang="en-GB"/>
              <a:t>. Donec vestibulum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a </a:t>
            </a:r>
            <a:r>
              <a:rPr lang="en-GB" err="1"/>
              <a:t>consequat</a:t>
            </a:r>
            <a:r>
              <a:rPr lang="en-GB"/>
              <a:t>. In </a:t>
            </a:r>
            <a:r>
              <a:rPr lang="en-GB" err="1"/>
              <a:t>eleifend</a:t>
            </a:r>
            <a:r>
              <a:rPr lang="en-GB"/>
              <a:t> ex id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, </a:t>
            </a:r>
            <a:r>
              <a:rPr lang="en-GB" err="1"/>
              <a:t>nec</a:t>
            </a:r>
            <a:r>
              <a:rPr lang="en-GB"/>
              <a:t> convallis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. In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eros, </a:t>
            </a:r>
            <a:r>
              <a:rPr lang="en-GB" err="1"/>
              <a:t>iaculis</a:t>
            </a:r>
            <a:r>
              <a:rPr lang="en-GB"/>
              <a:t> fermentum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in.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eu</a:t>
            </a:r>
            <a:r>
              <a:rPr lang="en-GB"/>
              <a:t> dui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et </a:t>
            </a:r>
            <a:r>
              <a:rPr lang="en-GB" err="1"/>
              <a:t>nibh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libero </a:t>
            </a:r>
            <a:r>
              <a:rPr lang="en-GB" err="1"/>
              <a:t>tortor</a:t>
            </a:r>
            <a:r>
              <a:rPr lang="en-GB"/>
              <a:t>, sit </a:t>
            </a:r>
            <a:r>
              <a:rPr lang="en-GB" err="1"/>
              <a:t>amet</a:t>
            </a:r>
            <a:r>
              <a:rPr lang="en-GB"/>
              <a:t> vestibulum ipsum </a:t>
            </a:r>
            <a:r>
              <a:rPr lang="en-GB" err="1"/>
              <a:t>tristique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 </a:t>
            </a:r>
          </a:p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3DEDBF-2CA0-8FAC-75CF-A6EA6C68F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68296-F521-1E9C-FE22-5CE1FBAA9B82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07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92B2-B7F5-D324-E282-83FD272BB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33684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01BE9-03E8-3454-B90B-948ADB3A0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49B3E-FA10-2B81-B907-68BE645D1C50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EE0BEB-E542-F5EE-6F56-5F2973A3F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Copy goes here</a:t>
            </a:r>
          </a:p>
          <a:p>
            <a:pPr lvl="0"/>
            <a:r>
              <a:rPr lang="en-GB"/>
              <a:t>Copy goes here</a:t>
            </a:r>
          </a:p>
          <a:p>
            <a:pPr lvl="0"/>
            <a:r>
              <a:rPr lang="en-GB"/>
              <a:t>Copy goes here</a:t>
            </a:r>
          </a:p>
          <a:p>
            <a:pPr lvl="0"/>
            <a:r>
              <a:rPr lang="en-GB"/>
              <a:t>Copy goes here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873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1035" y="1025236"/>
            <a:ext cx="11289147" cy="931784"/>
          </a:xfrm>
          <a:prstGeom prst="rect">
            <a:avLst/>
          </a:prstGeom>
        </p:spPr>
        <p:txBody>
          <a:bodyPr anchor="b"/>
          <a:lstStyle>
            <a:lvl1pPr algn="ctr"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13C26-6450-2789-79BD-0ED9B4916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279422-85F4-6EF8-1C19-4C0ED0A66307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" name="Picture Placeholder 30">
            <a:extLst>
              <a:ext uri="{FF2B5EF4-FFF2-40B4-BE49-F238E27FC236}">
                <a16:creationId xmlns:a16="http://schemas.microsoft.com/office/drawing/2014/main" id="{5530EFB3-E1CD-E171-862C-9B505DE4C9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560519" y="2296873"/>
            <a:ext cx="1892300" cy="1892300"/>
          </a:xfrm>
          <a:custGeom>
            <a:avLst/>
            <a:gdLst>
              <a:gd name="connsiteX0" fmla="*/ 946150 w 1892300"/>
              <a:gd name="connsiteY0" fmla="*/ 0 h 1892300"/>
              <a:gd name="connsiteX1" fmla="*/ 1892300 w 1892300"/>
              <a:gd name="connsiteY1" fmla="*/ 946150 h 1892300"/>
              <a:gd name="connsiteX2" fmla="*/ 946150 w 1892300"/>
              <a:gd name="connsiteY2" fmla="*/ 1892300 h 1892300"/>
              <a:gd name="connsiteX3" fmla="*/ 0 w 1892300"/>
              <a:gd name="connsiteY3" fmla="*/ 946150 h 1892300"/>
              <a:gd name="connsiteX4" fmla="*/ 946150 w 1892300"/>
              <a:gd name="connsiteY4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1892300">
                <a:moveTo>
                  <a:pt x="946150" y="0"/>
                </a:moveTo>
                <a:cubicBezTo>
                  <a:pt x="1468694" y="0"/>
                  <a:pt x="1892300" y="423606"/>
                  <a:pt x="1892300" y="946150"/>
                </a:cubicBezTo>
                <a:cubicBezTo>
                  <a:pt x="1892300" y="1468694"/>
                  <a:pt x="1468694" y="1892300"/>
                  <a:pt x="946150" y="1892300"/>
                </a:cubicBezTo>
                <a:cubicBezTo>
                  <a:pt x="423606" y="1892300"/>
                  <a:pt x="0" y="1468694"/>
                  <a:pt x="0" y="946150"/>
                </a:cubicBezTo>
                <a:cubicBezTo>
                  <a:pt x="0" y="423606"/>
                  <a:pt x="423606" y="0"/>
                  <a:pt x="9461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29">
            <a:extLst>
              <a:ext uri="{FF2B5EF4-FFF2-40B4-BE49-F238E27FC236}">
                <a16:creationId xmlns:a16="http://schemas.microsoft.com/office/drawing/2014/main" id="{A077CDCF-4CB8-498C-3643-52A3388B32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39457" y="2296873"/>
            <a:ext cx="1892300" cy="1892300"/>
          </a:xfrm>
          <a:custGeom>
            <a:avLst/>
            <a:gdLst>
              <a:gd name="connsiteX0" fmla="*/ 946150 w 1892300"/>
              <a:gd name="connsiteY0" fmla="*/ 0 h 1892300"/>
              <a:gd name="connsiteX1" fmla="*/ 1892300 w 1892300"/>
              <a:gd name="connsiteY1" fmla="*/ 946150 h 1892300"/>
              <a:gd name="connsiteX2" fmla="*/ 946150 w 1892300"/>
              <a:gd name="connsiteY2" fmla="*/ 1892300 h 1892300"/>
              <a:gd name="connsiteX3" fmla="*/ 0 w 1892300"/>
              <a:gd name="connsiteY3" fmla="*/ 946150 h 1892300"/>
              <a:gd name="connsiteX4" fmla="*/ 946150 w 1892300"/>
              <a:gd name="connsiteY4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1892300">
                <a:moveTo>
                  <a:pt x="946150" y="0"/>
                </a:moveTo>
                <a:cubicBezTo>
                  <a:pt x="1468694" y="0"/>
                  <a:pt x="1892300" y="423606"/>
                  <a:pt x="1892300" y="946150"/>
                </a:cubicBezTo>
                <a:cubicBezTo>
                  <a:pt x="1892300" y="1468694"/>
                  <a:pt x="1468694" y="1892300"/>
                  <a:pt x="946150" y="1892300"/>
                </a:cubicBezTo>
                <a:cubicBezTo>
                  <a:pt x="423606" y="1892300"/>
                  <a:pt x="0" y="1468694"/>
                  <a:pt x="0" y="946150"/>
                </a:cubicBezTo>
                <a:cubicBezTo>
                  <a:pt x="0" y="423606"/>
                  <a:pt x="423606" y="0"/>
                  <a:pt x="9461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28">
            <a:extLst>
              <a:ext uri="{FF2B5EF4-FFF2-40B4-BE49-F238E27FC236}">
                <a16:creationId xmlns:a16="http://schemas.microsoft.com/office/drawing/2014/main" id="{EFDFC356-958B-21FD-2627-5FA0F13E63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18397" y="2296873"/>
            <a:ext cx="1892300" cy="1892300"/>
          </a:xfrm>
          <a:custGeom>
            <a:avLst/>
            <a:gdLst>
              <a:gd name="connsiteX0" fmla="*/ 946150 w 1892300"/>
              <a:gd name="connsiteY0" fmla="*/ 0 h 1892300"/>
              <a:gd name="connsiteX1" fmla="*/ 1892300 w 1892300"/>
              <a:gd name="connsiteY1" fmla="*/ 946150 h 1892300"/>
              <a:gd name="connsiteX2" fmla="*/ 946150 w 1892300"/>
              <a:gd name="connsiteY2" fmla="*/ 1892300 h 1892300"/>
              <a:gd name="connsiteX3" fmla="*/ 0 w 1892300"/>
              <a:gd name="connsiteY3" fmla="*/ 946150 h 1892300"/>
              <a:gd name="connsiteX4" fmla="*/ 946150 w 1892300"/>
              <a:gd name="connsiteY4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1892300">
                <a:moveTo>
                  <a:pt x="946150" y="0"/>
                </a:moveTo>
                <a:cubicBezTo>
                  <a:pt x="1468694" y="0"/>
                  <a:pt x="1892300" y="423606"/>
                  <a:pt x="1892300" y="946150"/>
                </a:cubicBezTo>
                <a:cubicBezTo>
                  <a:pt x="1892300" y="1468694"/>
                  <a:pt x="1468694" y="1892300"/>
                  <a:pt x="946150" y="1892300"/>
                </a:cubicBezTo>
                <a:cubicBezTo>
                  <a:pt x="423606" y="1892300"/>
                  <a:pt x="0" y="1468694"/>
                  <a:pt x="0" y="946150"/>
                </a:cubicBezTo>
                <a:cubicBezTo>
                  <a:pt x="0" y="423606"/>
                  <a:pt x="423606" y="0"/>
                  <a:pt x="9461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9C10D0DE-95E6-E2F6-D649-A5BA71C586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7835" y="4385454"/>
            <a:ext cx="255981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GOES HERE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35930EC3-D15D-E334-F422-669648FB76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8896" y="4385454"/>
            <a:ext cx="255981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GOES HERE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AAFF068-E12E-CE27-0BDA-DCF7A6A227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9957" y="4385454"/>
            <a:ext cx="255981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GOES HERE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35B4F6FC-85F1-3D5D-7849-3D9DCF75B9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6658" y="4858471"/>
            <a:ext cx="2235777" cy="89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Copy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94BB0E0-E031-7CA3-5E40-D127764E78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7719" y="4858471"/>
            <a:ext cx="2235777" cy="89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Copy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97CB1BB-EC84-FF92-1C92-9BABC508F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8780" y="4858471"/>
            <a:ext cx="2235777" cy="89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8756884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57208-2DC4-A27D-50F1-D2351451E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A70210-AFCE-D31B-9310-84AC7BD177CF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160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27AD7C-32FF-629D-811A-065310684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2F0562-95E0-9441-B61C-312CD2BC7FB0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344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ank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C73FF-D0F5-786B-D507-3444FCD18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03BBA6-BB1A-BAD2-50EA-4C76FF9A538B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870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479"/>
              </a:gs>
              <a:gs pos="100000">
                <a:srgbClr val="182D4C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542" y="1811988"/>
            <a:ext cx="9144000" cy="959358"/>
          </a:xfrm>
          <a:prstGeom prst="rect">
            <a:avLst/>
          </a:prstGeom>
        </p:spPr>
        <p:txBody>
          <a:bodyPr anchor="b"/>
          <a:lstStyle>
            <a:lvl1pPr algn="l"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FEEB4-4080-AB3C-986E-D3D14917E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85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0" y="1486695"/>
            <a:ext cx="12192000" cy="4428000"/>
          </a:xfrm>
          <a:prstGeom prst="rect">
            <a:avLst/>
          </a:prstGeom>
          <a:solidFill>
            <a:srgbClr val="89C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C27D9-D43A-436A-8B71-40A8A60C1F3D}"/>
              </a:ext>
            </a:extLst>
          </p:cNvPr>
          <p:cNvSpPr/>
          <p:nvPr userDrawn="1"/>
        </p:nvSpPr>
        <p:spPr>
          <a:xfrm>
            <a:off x="9780000" y="2962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7EDE9-D087-460F-B314-A9E2052FF9C8}"/>
              </a:ext>
            </a:extLst>
          </p:cNvPr>
          <p:cNvSpPr/>
          <p:nvPr userDrawn="1"/>
        </p:nvSpPr>
        <p:spPr>
          <a:xfrm>
            <a:off x="9780000" y="1486695"/>
            <a:ext cx="2412000" cy="1476000"/>
          </a:xfrm>
          <a:prstGeom prst="rect">
            <a:avLst/>
          </a:prstGeom>
          <a:solidFill>
            <a:srgbClr val="EE7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6D950-A5F6-4EAA-B36C-2C8AC8499506}"/>
              </a:ext>
            </a:extLst>
          </p:cNvPr>
          <p:cNvSpPr/>
          <p:nvPr userDrawn="1"/>
        </p:nvSpPr>
        <p:spPr>
          <a:xfrm>
            <a:off x="9780000" y="4438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/>
            </a:br>
            <a:r>
              <a:rPr lang="en-US"/>
              <a:t>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486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AF267-1AD0-486A-990F-40A1A79BFC35}"/>
              </a:ext>
            </a:extLst>
          </p:cNvPr>
          <p:cNvSpPr/>
          <p:nvPr userDrawn="1"/>
        </p:nvSpPr>
        <p:spPr>
          <a:xfrm>
            <a:off x="7368000" y="2962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220488D9-521A-484C-94FF-E42E2B0E0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000" y="1486695"/>
            <a:ext cx="2412000" cy="29519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90AA10-FFB8-447D-9AF3-A09F52B7159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000" y="4438693"/>
            <a:ext cx="2412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2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0" y="1486695"/>
            <a:ext cx="12192000" cy="4428000"/>
          </a:xfrm>
          <a:prstGeom prst="rect">
            <a:avLst/>
          </a:prstGeom>
          <a:solidFill>
            <a:srgbClr val="89C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C27D9-D43A-436A-8B71-40A8A60C1F3D}"/>
              </a:ext>
            </a:extLst>
          </p:cNvPr>
          <p:cNvSpPr/>
          <p:nvPr userDrawn="1"/>
        </p:nvSpPr>
        <p:spPr>
          <a:xfrm>
            <a:off x="9780000" y="2962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7EDE9-D087-460F-B314-A9E2052FF9C8}"/>
              </a:ext>
            </a:extLst>
          </p:cNvPr>
          <p:cNvSpPr/>
          <p:nvPr userDrawn="1"/>
        </p:nvSpPr>
        <p:spPr>
          <a:xfrm>
            <a:off x="9780000" y="1486695"/>
            <a:ext cx="2412000" cy="1476000"/>
          </a:xfrm>
          <a:prstGeom prst="rect">
            <a:avLst/>
          </a:prstGeom>
          <a:solidFill>
            <a:srgbClr val="EE7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6D950-A5F6-4EAA-B36C-2C8AC8499506}"/>
              </a:ext>
            </a:extLst>
          </p:cNvPr>
          <p:cNvSpPr/>
          <p:nvPr userDrawn="1"/>
        </p:nvSpPr>
        <p:spPr>
          <a:xfrm>
            <a:off x="9780000" y="4438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/>
            </a:br>
            <a:r>
              <a:rPr lang="en-US"/>
              <a:t>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486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AF267-1AD0-486A-990F-40A1A79BFC35}"/>
              </a:ext>
            </a:extLst>
          </p:cNvPr>
          <p:cNvSpPr/>
          <p:nvPr userDrawn="1"/>
        </p:nvSpPr>
        <p:spPr>
          <a:xfrm>
            <a:off x="7368000" y="2962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0B83D444-8CB1-422C-A315-13E3E74B9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000" y="1486695"/>
            <a:ext cx="2412000" cy="2951999"/>
          </a:xfrm>
          <a:prstGeom prst="rect">
            <a:avLst/>
          </a:prstGeom>
        </p:spPr>
      </p:pic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91204D8A-33D9-4563-ACBB-13CFD3397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0000" y="4438694"/>
            <a:ext cx="2412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7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0" y="1486695"/>
            <a:ext cx="12192000" cy="4428000"/>
          </a:xfrm>
          <a:prstGeom prst="rect">
            <a:avLst/>
          </a:prstGeom>
          <a:solidFill>
            <a:srgbClr val="89C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C27D9-D43A-436A-8B71-40A8A60C1F3D}"/>
              </a:ext>
            </a:extLst>
          </p:cNvPr>
          <p:cNvSpPr/>
          <p:nvPr userDrawn="1"/>
        </p:nvSpPr>
        <p:spPr>
          <a:xfrm>
            <a:off x="9780000" y="2962695"/>
            <a:ext cx="2412000" cy="1476000"/>
          </a:xfrm>
          <a:prstGeom prst="rect">
            <a:avLst/>
          </a:prstGeom>
          <a:solidFill>
            <a:srgbClr val="EE7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7EDE9-D087-460F-B314-A9E2052FF9C8}"/>
              </a:ext>
            </a:extLst>
          </p:cNvPr>
          <p:cNvSpPr/>
          <p:nvPr userDrawn="1"/>
        </p:nvSpPr>
        <p:spPr>
          <a:xfrm>
            <a:off x="9780000" y="1486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6D950-A5F6-4EAA-B36C-2C8AC8499506}"/>
              </a:ext>
            </a:extLst>
          </p:cNvPr>
          <p:cNvSpPr/>
          <p:nvPr userDrawn="1"/>
        </p:nvSpPr>
        <p:spPr>
          <a:xfrm>
            <a:off x="9780000" y="4438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/>
            </a:br>
            <a:r>
              <a:rPr lang="en-US"/>
              <a:t> 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486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AF267-1AD0-486A-990F-40A1A79BFC35}"/>
              </a:ext>
            </a:extLst>
          </p:cNvPr>
          <p:cNvSpPr/>
          <p:nvPr userDrawn="1"/>
        </p:nvSpPr>
        <p:spPr>
          <a:xfrm>
            <a:off x="7368000" y="2962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98FCF628-1633-42A7-A7D4-F92C34AB6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000" y="1486696"/>
            <a:ext cx="2412000" cy="2951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9ABC07-74F7-4327-9BFD-C942E76F31B5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0000" y="4438693"/>
            <a:ext cx="2412000" cy="14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40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0" y="1486695"/>
            <a:ext cx="12192000" cy="4428000"/>
          </a:xfrm>
          <a:prstGeom prst="rect">
            <a:avLst/>
          </a:prstGeom>
          <a:solidFill>
            <a:srgbClr val="89C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C27D9-D43A-436A-8B71-40A8A60C1F3D}"/>
              </a:ext>
            </a:extLst>
          </p:cNvPr>
          <p:cNvSpPr/>
          <p:nvPr userDrawn="1"/>
        </p:nvSpPr>
        <p:spPr>
          <a:xfrm>
            <a:off x="9780000" y="2962695"/>
            <a:ext cx="2412000" cy="1476000"/>
          </a:xfrm>
          <a:prstGeom prst="rect">
            <a:avLst/>
          </a:prstGeom>
          <a:solidFill>
            <a:srgbClr val="6E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7EDE9-D087-460F-B314-A9E2052FF9C8}"/>
              </a:ext>
            </a:extLst>
          </p:cNvPr>
          <p:cNvSpPr/>
          <p:nvPr userDrawn="1"/>
        </p:nvSpPr>
        <p:spPr>
          <a:xfrm>
            <a:off x="9780000" y="1486695"/>
            <a:ext cx="2412000" cy="1476000"/>
          </a:xfrm>
          <a:prstGeom prst="rect">
            <a:avLst/>
          </a:prstGeom>
          <a:solidFill>
            <a:srgbClr val="EE7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6D950-A5F6-4EAA-B36C-2C8AC8499506}"/>
              </a:ext>
            </a:extLst>
          </p:cNvPr>
          <p:cNvSpPr/>
          <p:nvPr userDrawn="1"/>
        </p:nvSpPr>
        <p:spPr>
          <a:xfrm>
            <a:off x="9780000" y="4438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/>
            </a:br>
            <a:r>
              <a:rPr lang="en-US"/>
              <a:t>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486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AF267-1AD0-486A-990F-40A1A79BFC35}"/>
              </a:ext>
            </a:extLst>
          </p:cNvPr>
          <p:cNvSpPr/>
          <p:nvPr userDrawn="1"/>
        </p:nvSpPr>
        <p:spPr>
          <a:xfrm>
            <a:off x="7368000" y="2962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7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-1" y="1486695"/>
            <a:ext cx="12192001" cy="4428000"/>
          </a:xfrm>
          <a:prstGeom prst="rect">
            <a:avLst/>
          </a:prstGeom>
          <a:solidFill>
            <a:srgbClr val="89CBB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/>
            </a:br>
            <a:r>
              <a:rPr lang="en-US"/>
              <a:t>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378424"/>
            <a:ext cx="2412000" cy="306026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D79147-9D06-473E-988A-585F672B0F35}"/>
              </a:ext>
            </a:extLst>
          </p:cNvPr>
          <p:cNvSpPr/>
          <p:nvPr userDrawn="1"/>
        </p:nvSpPr>
        <p:spPr>
          <a:xfrm>
            <a:off x="9780000" y="2962693"/>
            <a:ext cx="2530280" cy="1476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1CCD31-9920-4AE5-B984-FCC33530754A}"/>
              </a:ext>
            </a:extLst>
          </p:cNvPr>
          <p:cNvCxnSpPr/>
          <p:nvPr userDrawn="1"/>
        </p:nvCxnSpPr>
        <p:spPr>
          <a:xfrm>
            <a:off x="7368000" y="4438691"/>
            <a:ext cx="482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CB5FF1-86A9-424F-9D03-089ECA409208}"/>
              </a:ext>
            </a:extLst>
          </p:cNvPr>
          <p:cNvCxnSpPr>
            <a:cxnSpLocks/>
          </p:cNvCxnSpPr>
          <p:nvPr userDrawn="1"/>
        </p:nvCxnSpPr>
        <p:spPr>
          <a:xfrm>
            <a:off x="9780000" y="2962693"/>
            <a:ext cx="241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72697B-6F57-465D-A730-2A8844B6B830}"/>
              </a:ext>
            </a:extLst>
          </p:cNvPr>
          <p:cNvCxnSpPr>
            <a:cxnSpLocks/>
          </p:cNvCxnSpPr>
          <p:nvPr userDrawn="1"/>
        </p:nvCxnSpPr>
        <p:spPr>
          <a:xfrm flipH="1">
            <a:off x="9780000" y="1378424"/>
            <a:ext cx="6376" cy="472212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924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95F0-88E4-4363-957D-BBB14FF22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DF4D4-C175-4323-8DF6-0D87F4E7847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72850-9B9F-4A10-9981-355C5CB1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00-43A1-4800-9CA1-5C06383ACA23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E20-00D1-4D19-AA15-17987B00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22389-506A-4F64-B050-EF574EA7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9545-EDCE-4AFD-A704-488F3ECE6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16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EB234-B440-4F3F-A6CD-5C2C7717D1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476103"/>
            <a:ext cx="5157787" cy="574766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7F147-C11A-4EF8-BCEB-1FBE960FEC9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17556"/>
            <a:ext cx="5157787" cy="397210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0F1AD-C8B9-47C8-B22D-88232E6EC7C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6103"/>
            <a:ext cx="5183188" cy="574766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902A70-3D24-4282-9462-3E11DFD5C0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217556"/>
            <a:ext cx="5183188" cy="397210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A81B6-9707-4F4C-8AA2-39174A6E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00-43A1-4800-9CA1-5C06383ACA23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68D2F6-8B66-4E1F-BF61-D547D36E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3AD41-67E2-4F4B-AB07-569A2FD2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9545-EDCE-4AFD-A704-488F3ECE6BF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323AB77-D929-42AB-B9C1-862E6297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331"/>
            <a:ext cx="9144000" cy="85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071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2750E5-7338-4325-B1EB-990C64CC446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50863" y="1222375"/>
            <a:ext cx="11090275" cy="498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2B2594-A09A-4136-BB5D-0714E260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8B7CE-1403-4626-8A27-24FB87322E4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l">
              <a:defRPr/>
            </a:pPr>
            <a:r>
              <a:rPr lang="en-GB" cap="all" noProof="0"/>
              <a:t>Commercial in confidence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499A0-6B83-4F9D-A91A-8251FCE1A25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1D0F217-5B86-41B1-BC85-807B0CD5ACB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524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Subtitl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54F48FC3-CFC7-4647-B579-4199DB538F04}"/>
              </a:ext>
            </a:extLst>
          </p:cNvPr>
          <p:cNvSpPr/>
          <p:nvPr userDrawn="1"/>
        </p:nvSpPr>
        <p:spPr>
          <a:xfrm>
            <a:off x="0" y="1371504"/>
            <a:ext cx="12192000" cy="4114799"/>
          </a:xfrm>
          <a:custGeom>
            <a:avLst/>
            <a:gdLst/>
            <a:ahLst/>
            <a:cxnLst/>
            <a:rect l="l" t="t" r="r" b="b"/>
            <a:pathLst>
              <a:path w="12565380" h="6785609">
                <a:moveTo>
                  <a:pt x="0" y="6785133"/>
                </a:moveTo>
                <a:lnTo>
                  <a:pt x="12565062" y="6785133"/>
                </a:lnTo>
                <a:lnTo>
                  <a:pt x="12565062" y="0"/>
                </a:lnTo>
                <a:lnTo>
                  <a:pt x="0" y="0"/>
                </a:lnTo>
                <a:lnTo>
                  <a:pt x="0" y="678513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3A0313C-0FA1-4524-9AF8-C49CF570A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0735" y="1756349"/>
            <a:ext cx="5785471" cy="1452494"/>
          </a:xfrm>
        </p:spPr>
        <p:txBody>
          <a:bodyPr/>
          <a:lstStyle>
            <a:lvl1pPr>
              <a:lnSpc>
                <a:spcPct val="75000"/>
              </a:lnSpc>
              <a:defRPr sz="6276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3FAB6-661D-4426-A6DF-5E717E9B6D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0735" y="3923423"/>
            <a:ext cx="5785471" cy="49551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578" cap="all" spc="0" baseline="0">
                <a:solidFill>
                  <a:schemeClr val="tx2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US"/>
              <a:t>Click to add subtitle</a:t>
            </a:r>
            <a:endParaRPr lang="en-GB"/>
          </a:p>
        </p:txBody>
      </p:sp>
      <p:sp>
        <p:nvSpPr>
          <p:cNvPr id="11" name="object 63">
            <a:extLst>
              <a:ext uri="{FF2B5EF4-FFF2-40B4-BE49-F238E27FC236}">
                <a16:creationId xmlns:a16="http://schemas.microsoft.com/office/drawing/2014/main" id="{599ED04B-B02B-4F53-9DC9-7AD60AA0EA82}"/>
              </a:ext>
            </a:extLst>
          </p:cNvPr>
          <p:cNvSpPr/>
          <p:nvPr userDrawn="1"/>
        </p:nvSpPr>
        <p:spPr>
          <a:xfrm>
            <a:off x="10664602" y="1371504"/>
            <a:ext cx="1527658" cy="1371600"/>
          </a:xfrm>
          <a:custGeom>
            <a:avLst/>
            <a:gdLst/>
            <a:ahLst/>
            <a:cxnLst/>
            <a:rect l="l" t="t" r="r" b="b"/>
            <a:pathLst>
              <a:path w="2519044" h="2261870">
                <a:moveTo>
                  <a:pt x="0" y="2261711"/>
                </a:moveTo>
                <a:lnTo>
                  <a:pt x="2518603" y="2261711"/>
                </a:lnTo>
                <a:lnTo>
                  <a:pt x="2518603" y="0"/>
                </a:lnTo>
                <a:lnTo>
                  <a:pt x="0" y="0"/>
                </a:lnTo>
                <a:lnTo>
                  <a:pt x="0" y="22617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4" name="object 64">
            <a:extLst>
              <a:ext uri="{FF2B5EF4-FFF2-40B4-BE49-F238E27FC236}">
                <a16:creationId xmlns:a16="http://schemas.microsoft.com/office/drawing/2014/main" id="{4E1A2510-1443-426B-B7F7-4DA6C0DFD53D}"/>
              </a:ext>
            </a:extLst>
          </p:cNvPr>
          <p:cNvSpPr/>
          <p:nvPr userDrawn="1"/>
        </p:nvSpPr>
        <p:spPr>
          <a:xfrm>
            <a:off x="10664602" y="4114511"/>
            <a:ext cx="1524193" cy="1371600"/>
          </a:xfrm>
          <a:custGeom>
            <a:avLst/>
            <a:gdLst/>
            <a:ahLst/>
            <a:cxnLst/>
            <a:rect l="l" t="t" r="r" b="b"/>
            <a:pathLst>
              <a:path w="2513330" h="2261870">
                <a:moveTo>
                  <a:pt x="0" y="2261711"/>
                </a:moveTo>
                <a:lnTo>
                  <a:pt x="2513012" y="2261711"/>
                </a:lnTo>
                <a:lnTo>
                  <a:pt x="2513012" y="0"/>
                </a:lnTo>
                <a:lnTo>
                  <a:pt x="0" y="0"/>
                </a:lnTo>
                <a:lnTo>
                  <a:pt x="0" y="226171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5" name="object 65">
            <a:extLst>
              <a:ext uri="{FF2B5EF4-FFF2-40B4-BE49-F238E27FC236}">
                <a16:creationId xmlns:a16="http://schemas.microsoft.com/office/drawing/2014/main" id="{9859E173-7484-452E-AEA6-D82D380578BC}"/>
              </a:ext>
            </a:extLst>
          </p:cNvPr>
          <p:cNvSpPr/>
          <p:nvPr userDrawn="1"/>
        </p:nvSpPr>
        <p:spPr>
          <a:xfrm>
            <a:off x="7616603" y="1371504"/>
            <a:ext cx="3048000" cy="2743200"/>
          </a:xfrm>
          <a:custGeom>
            <a:avLst/>
            <a:gdLst/>
            <a:ahLst/>
            <a:cxnLst/>
            <a:rect l="l" t="t" r="r" b="b"/>
            <a:pathLst>
              <a:path w="5026025" h="4523740">
                <a:moveTo>
                  <a:pt x="0" y="4523422"/>
                </a:moveTo>
                <a:lnTo>
                  <a:pt x="5026024" y="4523422"/>
                </a:lnTo>
                <a:lnTo>
                  <a:pt x="5026024" y="0"/>
                </a:lnTo>
                <a:lnTo>
                  <a:pt x="0" y="0"/>
                </a:lnTo>
                <a:lnTo>
                  <a:pt x="0" y="452342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51A885-5F91-4874-8C33-8C029BB2E6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8" y="5871610"/>
            <a:ext cx="1312689" cy="658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8EEF8-C984-4609-8776-78FD06450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78" y="349057"/>
            <a:ext cx="1541932" cy="6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9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F9015EE-45C2-4272-8B6E-ACD9A6FC6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96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1"/>
                </a:solidFill>
                <a:latin typeface="+mj-lt"/>
              </a:defRPr>
            </a:lvl1pPr>
          </a:lstStyle>
          <a:p>
            <a:fld id="{81D0F217-5B86-41B1-BC85-807B0CD5ACB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D49D8C2-F82A-4A65-B170-9025BA3BC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18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GB" cap="all" noProof="0"/>
              <a:t>Commercial in confidence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2E758-444E-42CA-8EE2-0F9B1C92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162B27-77E0-4044-A0B3-750AF4D603BC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50863" y="1196975"/>
            <a:ext cx="5326062" cy="5013325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F71008C-56CE-4D4C-B11C-EE053DB14A6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311900" y="1196975"/>
            <a:ext cx="5364163" cy="50038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080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86D-959C-416E-80EF-711A4BA4ED4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CC7-85CA-4ABF-B8E6-A08BA1CDE11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Website Header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0908"/>
            <a:ext cx="12192000" cy="14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86D-959C-416E-80EF-711A4BA4ED4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CC7-85CA-4ABF-B8E6-A08BA1CDE11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Website Header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0908"/>
            <a:ext cx="12192000" cy="14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71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86D-959C-416E-80EF-711A4BA4ED4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CC7-85CA-4ABF-B8E6-A08BA1CDE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71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86D-959C-416E-80EF-711A4BA4ED4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CC7-85CA-4ABF-B8E6-A08BA1CDE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59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86D-959C-416E-80EF-711A4BA4ED4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CC7-85CA-4ABF-B8E6-A08BA1CDE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19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86D-959C-416E-80EF-711A4BA4ED4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CC7-85CA-4ABF-B8E6-A08BA1CDE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33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86D-959C-416E-80EF-711A4BA4ED4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CC7-85CA-4ABF-B8E6-A08BA1CDE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63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86D-959C-416E-80EF-711A4BA4ED4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CC7-85CA-4ABF-B8E6-A08BA1CDE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09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86D-959C-416E-80EF-711A4BA4ED4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CC7-85CA-4ABF-B8E6-A08BA1CDE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78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Subtitle_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54F48FC3-CFC7-4647-B579-4199DB538F04}"/>
              </a:ext>
            </a:extLst>
          </p:cNvPr>
          <p:cNvSpPr/>
          <p:nvPr userDrawn="1"/>
        </p:nvSpPr>
        <p:spPr>
          <a:xfrm>
            <a:off x="0" y="1371504"/>
            <a:ext cx="12192000" cy="4114799"/>
          </a:xfrm>
          <a:custGeom>
            <a:avLst/>
            <a:gdLst/>
            <a:ahLst/>
            <a:cxnLst/>
            <a:rect l="l" t="t" r="r" b="b"/>
            <a:pathLst>
              <a:path w="12565380" h="6785609">
                <a:moveTo>
                  <a:pt x="0" y="6785133"/>
                </a:moveTo>
                <a:lnTo>
                  <a:pt x="12565062" y="6785133"/>
                </a:lnTo>
                <a:lnTo>
                  <a:pt x="12565062" y="0"/>
                </a:lnTo>
                <a:lnTo>
                  <a:pt x="0" y="0"/>
                </a:lnTo>
                <a:lnTo>
                  <a:pt x="0" y="6785133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3A0313C-0FA1-4524-9AF8-C49CF570A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0735" y="1756349"/>
            <a:ext cx="5785471" cy="1452494"/>
          </a:xfrm>
        </p:spPr>
        <p:txBody>
          <a:bodyPr/>
          <a:lstStyle>
            <a:lvl1pPr>
              <a:lnSpc>
                <a:spcPct val="75000"/>
              </a:lnSpc>
              <a:defRPr sz="6276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3FAB6-661D-4426-A6DF-5E717E9B6D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0735" y="3923423"/>
            <a:ext cx="5785471" cy="49551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578" cap="all" spc="0" baseline="0">
                <a:solidFill>
                  <a:schemeClr val="bg1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US"/>
              <a:t>Click to add subtitle</a:t>
            </a:r>
            <a:endParaRPr lang="en-GB"/>
          </a:p>
        </p:txBody>
      </p:sp>
      <p:sp>
        <p:nvSpPr>
          <p:cNvPr id="10" name="object 64">
            <a:extLst>
              <a:ext uri="{FF2B5EF4-FFF2-40B4-BE49-F238E27FC236}">
                <a16:creationId xmlns:a16="http://schemas.microsoft.com/office/drawing/2014/main" id="{E91F2FDF-72E6-45DA-BDD5-E42415CB1B6B}"/>
              </a:ext>
            </a:extLst>
          </p:cNvPr>
          <p:cNvSpPr/>
          <p:nvPr userDrawn="1"/>
        </p:nvSpPr>
        <p:spPr>
          <a:xfrm>
            <a:off x="10662330" y="1371504"/>
            <a:ext cx="1529969" cy="2743200"/>
          </a:xfrm>
          <a:custGeom>
            <a:avLst/>
            <a:gdLst/>
            <a:ahLst/>
            <a:cxnLst/>
            <a:rect l="l" t="t" r="r" b="b"/>
            <a:pathLst>
              <a:path w="2522855" h="4523740">
                <a:moveTo>
                  <a:pt x="0" y="4523422"/>
                </a:moveTo>
                <a:lnTo>
                  <a:pt x="2522362" y="4523422"/>
                </a:lnTo>
                <a:lnTo>
                  <a:pt x="2522362" y="0"/>
                </a:lnTo>
                <a:lnTo>
                  <a:pt x="0" y="0"/>
                </a:lnTo>
                <a:lnTo>
                  <a:pt x="0" y="452342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6" name="object 65">
            <a:extLst>
              <a:ext uri="{FF2B5EF4-FFF2-40B4-BE49-F238E27FC236}">
                <a16:creationId xmlns:a16="http://schemas.microsoft.com/office/drawing/2014/main" id="{8AD383E3-4AA7-4A06-9D59-E9040C17E9C4}"/>
              </a:ext>
            </a:extLst>
          </p:cNvPr>
          <p:cNvSpPr/>
          <p:nvPr userDrawn="1"/>
        </p:nvSpPr>
        <p:spPr>
          <a:xfrm>
            <a:off x="7619999" y="1371504"/>
            <a:ext cx="1524193" cy="1371600"/>
          </a:xfrm>
          <a:custGeom>
            <a:avLst/>
            <a:gdLst/>
            <a:ahLst/>
            <a:cxnLst/>
            <a:rect l="l" t="t" r="r" b="b"/>
            <a:pathLst>
              <a:path w="2513330" h="2261870">
                <a:moveTo>
                  <a:pt x="0" y="2261711"/>
                </a:moveTo>
                <a:lnTo>
                  <a:pt x="2513012" y="2261711"/>
                </a:lnTo>
                <a:lnTo>
                  <a:pt x="2513012" y="0"/>
                </a:lnTo>
                <a:lnTo>
                  <a:pt x="0" y="0"/>
                </a:lnTo>
                <a:lnTo>
                  <a:pt x="0" y="226171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7" name="object 66">
            <a:extLst>
              <a:ext uri="{FF2B5EF4-FFF2-40B4-BE49-F238E27FC236}">
                <a16:creationId xmlns:a16="http://schemas.microsoft.com/office/drawing/2014/main" id="{1884B09C-4455-41BF-BB68-13A2077CBEAB}"/>
              </a:ext>
            </a:extLst>
          </p:cNvPr>
          <p:cNvSpPr/>
          <p:nvPr userDrawn="1"/>
        </p:nvSpPr>
        <p:spPr>
          <a:xfrm>
            <a:off x="7616603" y="2743007"/>
            <a:ext cx="3048000" cy="2743200"/>
          </a:xfrm>
          <a:custGeom>
            <a:avLst/>
            <a:gdLst/>
            <a:ahLst/>
            <a:cxnLst/>
            <a:rect l="l" t="t" r="r" b="b"/>
            <a:pathLst>
              <a:path w="5026025" h="4523740">
                <a:moveTo>
                  <a:pt x="0" y="4523422"/>
                </a:moveTo>
                <a:lnTo>
                  <a:pt x="5026024" y="4523422"/>
                </a:lnTo>
                <a:lnTo>
                  <a:pt x="5026024" y="0"/>
                </a:lnTo>
                <a:lnTo>
                  <a:pt x="0" y="0"/>
                </a:lnTo>
                <a:lnTo>
                  <a:pt x="0" y="4523422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B0363A-D030-4876-AB71-1ECE65153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8" y="5871610"/>
            <a:ext cx="1312689" cy="658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5E505E-B162-4CA8-A112-6A8F31AE61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78" y="349057"/>
            <a:ext cx="1541932" cy="6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86D-959C-416E-80EF-711A4BA4ED4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CC7-85CA-4ABF-B8E6-A08BA1CDE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380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86D-959C-416E-80EF-711A4BA4ED4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CC7-85CA-4ABF-B8E6-A08BA1CDE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76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7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72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07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02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58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049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912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6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Subtitle_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54F48FC3-CFC7-4647-B579-4199DB538F04}"/>
              </a:ext>
            </a:extLst>
          </p:cNvPr>
          <p:cNvSpPr/>
          <p:nvPr userDrawn="1"/>
        </p:nvSpPr>
        <p:spPr>
          <a:xfrm>
            <a:off x="0" y="1371504"/>
            <a:ext cx="12192000" cy="4114799"/>
          </a:xfrm>
          <a:custGeom>
            <a:avLst/>
            <a:gdLst/>
            <a:ahLst/>
            <a:cxnLst/>
            <a:rect l="l" t="t" r="r" b="b"/>
            <a:pathLst>
              <a:path w="12565380" h="6785609">
                <a:moveTo>
                  <a:pt x="0" y="6785133"/>
                </a:moveTo>
                <a:lnTo>
                  <a:pt x="12565062" y="6785133"/>
                </a:lnTo>
                <a:lnTo>
                  <a:pt x="12565062" y="0"/>
                </a:lnTo>
                <a:lnTo>
                  <a:pt x="0" y="0"/>
                </a:lnTo>
                <a:lnTo>
                  <a:pt x="0" y="678513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3A0313C-0FA1-4524-9AF8-C49CF570A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0735" y="1756349"/>
            <a:ext cx="5785471" cy="1452494"/>
          </a:xfrm>
        </p:spPr>
        <p:txBody>
          <a:bodyPr/>
          <a:lstStyle>
            <a:lvl1pPr>
              <a:lnSpc>
                <a:spcPct val="75000"/>
              </a:lnSpc>
              <a:defRPr sz="6276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3FAB6-661D-4426-A6DF-5E717E9B6D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0735" y="3923423"/>
            <a:ext cx="5785471" cy="49551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578" cap="all" spc="0" baseline="0">
                <a:solidFill>
                  <a:schemeClr val="tx2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US"/>
              <a:t>Click to add 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56FB25-0E22-4A19-A1A7-3FF291D661A3}"/>
              </a:ext>
            </a:extLst>
          </p:cNvPr>
          <p:cNvSpPr/>
          <p:nvPr userDrawn="1"/>
        </p:nvSpPr>
        <p:spPr>
          <a:xfrm>
            <a:off x="7621896" y="1303444"/>
            <a:ext cx="3048222" cy="281106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40345C-7136-4D41-81CD-2F2041E2951B}"/>
              </a:ext>
            </a:extLst>
          </p:cNvPr>
          <p:cNvSpPr/>
          <p:nvPr userDrawn="1"/>
        </p:nvSpPr>
        <p:spPr>
          <a:xfrm>
            <a:off x="9146247" y="4114511"/>
            <a:ext cx="1523871" cy="143985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BA12AC-3D16-4EDD-8110-AB540D30D777}"/>
              </a:ext>
            </a:extLst>
          </p:cNvPr>
          <p:cNvCxnSpPr>
            <a:cxnSpLocks/>
          </p:cNvCxnSpPr>
          <p:nvPr userDrawn="1"/>
        </p:nvCxnSpPr>
        <p:spPr>
          <a:xfrm>
            <a:off x="10670118" y="2743007"/>
            <a:ext cx="152188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BEF95CF-95D5-41FD-9206-0097B7E74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8" y="5871610"/>
            <a:ext cx="1312689" cy="658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F9A523-8584-4565-885F-B84EC61017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78" y="349057"/>
            <a:ext cx="1541932" cy="6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598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67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663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8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512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1862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070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77438"/>
            <a:ext cx="10515600" cy="4085517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baseline="0"/>
            </a:lvl1pPr>
            <a:lvl2pPr marL="685800" indent="-228600">
              <a:buFont typeface="Arial" panose="020B0604020202020204" pitchFamily="34" charset="0"/>
              <a:buChar char="●"/>
              <a:defRPr sz="4000"/>
            </a:lvl2pPr>
            <a:lvl3pPr marL="1143000" indent="-228600">
              <a:buFont typeface="Arial" panose="020B0604020202020204" pitchFamily="34" charset="0"/>
              <a:buChar char="●"/>
              <a:defRPr sz="4000"/>
            </a:lvl3pPr>
          </a:lstStyle>
          <a:p>
            <a:pPr lvl="0"/>
            <a:r>
              <a:rPr lang="en-US"/>
              <a:t>don’t use more than one sentence per bullet point</a:t>
            </a:r>
          </a:p>
          <a:p>
            <a:pPr marL="447675" marR="0" lvl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/>
            </a:pPr>
            <a:r>
              <a:rPr lang="en-US"/>
              <a:t>use lower case at the start of the bullet </a:t>
            </a:r>
          </a:p>
          <a:p>
            <a:pPr lvl="0"/>
            <a:r>
              <a:rPr lang="en-US"/>
              <a:t>don’t put ‘or’ or ‘and’ after the bullet</a:t>
            </a:r>
          </a:p>
          <a:p>
            <a:pPr lvl="0"/>
            <a:r>
              <a:rPr lang="en-US"/>
              <a:t>there is no full stop after the last bullet point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7941"/>
            <a:ext cx="10515600" cy="74055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Lead-in line: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- Core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F2280-F7A9-E645-AD01-26E92621B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28254" y="6387850"/>
            <a:ext cx="663745" cy="239011"/>
          </a:xfrm>
        </p:spPr>
        <p:txBody>
          <a:bodyPr lIns="91440" rIns="228600"/>
          <a:lstStyle/>
          <a:p>
            <a:fld id="{A9BBEDD5-FBD8-2949-A11A-6547BE2839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148724-C95A-409C-9DBE-0491D4589DB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3561" y="1788160"/>
            <a:ext cx="10976063" cy="413681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1920"/>
              </a:spcBef>
              <a:buNone/>
              <a:defRPr sz="2133"/>
            </a:lvl1pPr>
            <a:lvl2pPr marL="245542" indent="-245542">
              <a:lnSpc>
                <a:spcPct val="100000"/>
              </a:lnSpc>
              <a:spcBef>
                <a:spcPts val="1280"/>
              </a:spcBef>
              <a:defRPr sz="1920"/>
            </a:lvl2pPr>
            <a:lvl3pPr marL="494469" indent="-248928">
              <a:lnSpc>
                <a:spcPct val="100000"/>
              </a:lnSpc>
              <a:spcBef>
                <a:spcPts val="640"/>
              </a:spcBef>
              <a:buClr>
                <a:schemeClr val="tx1"/>
              </a:buClr>
              <a:buFont typeface="Trebuchet MS" panose="020B0603020202020204" pitchFamily="34" charset="0"/>
              <a:buChar char="−"/>
              <a:defRPr sz="1707"/>
            </a:lvl3pPr>
            <a:lvl4pPr marL="728156" indent="-235381">
              <a:lnSpc>
                <a:spcPct val="100000"/>
              </a:lnSpc>
              <a:spcBef>
                <a:spcPts val="427"/>
              </a:spcBef>
              <a:defRPr sz="1493"/>
            </a:lvl4pPr>
            <a:lvl5pPr marL="975390" indent="-245768">
              <a:lnSpc>
                <a:spcPct val="100000"/>
              </a:lnSpc>
              <a:spcBef>
                <a:spcPts val="320"/>
              </a:spcBef>
              <a:buFont typeface="Trebuchet MS" panose="020B0603020202020204" pitchFamily="34" charset="0"/>
              <a:buChar char="−"/>
              <a:defRPr sz="1280"/>
            </a:lvl5pPr>
            <a:lvl6pPr marL="1163556" indent="-188166">
              <a:lnSpc>
                <a:spcPct val="100000"/>
              </a:lnSpc>
              <a:spcBef>
                <a:spcPts val="213"/>
              </a:spcBef>
              <a:defRPr sz="1173"/>
            </a:lvl6pPr>
            <a:lvl7pPr marL="1340202" indent="-172805">
              <a:lnSpc>
                <a:spcPct val="100000"/>
              </a:lnSpc>
              <a:spcBef>
                <a:spcPts val="107"/>
              </a:spcBef>
              <a:buFont typeface="Trebuchet MS" panose="020B0603020202020204" pitchFamily="34" charset="0"/>
              <a:buChar char="−"/>
              <a:defRPr sz="1120"/>
            </a:lvl7pPr>
            <a:lvl8pPr marL="364079" indent="-364079">
              <a:lnSpc>
                <a:spcPct val="100000"/>
              </a:lnSpc>
              <a:spcBef>
                <a:spcPts val="2560"/>
              </a:spcBef>
              <a:buClr>
                <a:schemeClr val="accent1"/>
              </a:buClr>
              <a:buSzPct val="100000"/>
              <a:buFont typeface="Wingdings 3" panose="05040102010807070707" pitchFamily="18" charset="2"/>
              <a:buChar char="u"/>
              <a:defRPr sz="1920" b="1"/>
            </a:lvl8pPr>
            <a:lvl9pPr marL="611313" indent="-247234">
              <a:lnSpc>
                <a:spcPct val="100000"/>
              </a:lnSpc>
              <a:spcBef>
                <a:spcPts val="640"/>
              </a:spcBef>
              <a:buFont typeface="Trebuchet MS" panose="020B0603020202020204" pitchFamily="34" charset="0"/>
              <a:buChar char="−"/>
              <a:defRPr sz="1707"/>
            </a:lvl9pPr>
          </a:lstStyle>
          <a:p>
            <a:pPr lvl="0"/>
            <a:r>
              <a:rPr lang="en-US"/>
              <a:t>Use “increase indent level” for bullets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GB"/>
              <a:t>Sixth level</a:t>
            </a:r>
          </a:p>
          <a:p>
            <a:pPr lvl="7"/>
            <a:r>
              <a:rPr lang="en-GB"/>
              <a:t>Seventh Level</a:t>
            </a:r>
          </a:p>
          <a:p>
            <a:pPr lvl="8"/>
            <a:r>
              <a:rPr lang="en-GB"/>
              <a:t>Eighth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78FC898-AEC6-4EAF-B9EE-94CE7563C4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399" y="598898"/>
            <a:ext cx="5167876" cy="975360"/>
          </a:xfrm>
          <a:prstGeom prst="rect">
            <a:avLst/>
          </a:prstGeom>
        </p:spPr>
        <p:txBody>
          <a:bodyPr lIns="0" rIns="0"/>
          <a:lstStyle>
            <a:lvl1pPr marL="11854" indent="0" algn="l">
              <a:buFontTx/>
              <a:buNone/>
              <a:tabLst/>
              <a:defRPr lang="en-GB" sz="2133" cap="all" baseline="0" dirty="0">
                <a:solidFill>
                  <a:srgbClr val="061D48"/>
                </a:solidFill>
                <a:latin typeface="Arial Black" panose="020B0A0402010202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GB"/>
              <a:t>YOUR BOLD, PUNCHY TITLE OR HEADLINE, ALWAYS IN CAPS</a:t>
            </a:r>
          </a:p>
        </p:txBody>
      </p:sp>
    </p:spTree>
    <p:extLst>
      <p:ext uri="{BB962C8B-B14F-4D97-AF65-F5344CB8AC3E}">
        <p14:creationId xmlns:p14="http://schemas.microsoft.com/office/powerpoint/2010/main" val="12837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54F48FC3-CFC7-4647-B579-4199DB538F04}"/>
              </a:ext>
            </a:extLst>
          </p:cNvPr>
          <p:cNvSpPr/>
          <p:nvPr userDrawn="1"/>
        </p:nvSpPr>
        <p:spPr>
          <a:xfrm>
            <a:off x="0" y="1371504"/>
            <a:ext cx="12192000" cy="4114799"/>
          </a:xfrm>
          <a:custGeom>
            <a:avLst/>
            <a:gdLst/>
            <a:ahLst/>
            <a:cxnLst/>
            <a:rect l="l" t="t" r="r" b="b"/>
            <a:pathLst>
              <a:path w="12565380" h="6785609">
                <a:moveTo>
                  <a:pt x="0" y="6785133"/>
                </a:moveTo>
                <a:lnTo>
                  <a:pt x="12565062" y="6785133"/>
                </a:lnTo>
                <a:lnTo>
                  <a:pt x="12565062" y="0"/>
                </a:lnTo>
                <a:lnTo>
                  <a:pt x="0" y="0"/>
                </a:lnTo>
                <a:lnTo>
                  <a:pt x="0" y="678513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3A0313C-0FA1-4524-9AF8-C49CF570A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0735" y="1756349"/>
            <a:ext cx="5785471" cy="1452494"/>
          </a:xfrm>
        </p:spPr>
        <p:txBody>
          <a:bodyPr/>
          <a:lstStyle>
            <a:lvl1pPr>
              <a:lnSpc>
                <a:spcPct val="75000"/>
              </a:lnSpc>
              <a:defRPr sz="6276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4BF2C6E-C8A7-496C-B8FB-8EFB2D8D0D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0000" y="1371267"/>
            <a:ext cx="3047742" cy="4115036"/>
          </a:xfrm>
          <a:solidFill>
            <a:schemeClr val="bg2"/>
          </a:solidFill>
        </p:spPr>
        <p:txBody>
          <a:bodyPr/>
          <a:lstStyle>
            <a:lvl1pPr>
              <a:defRPr sz="1940"/>
            </a:lvl1pPr>
          </a:lstStyle>
          <a:p>
            <a:endParaRPr lang="en-GB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E0DC00BF-D2F9-42BB-85FD-1D987225B6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8129" y="1371504"/>
            <a:ext cx="1523871" cy="1370951"/>
          </a:xfrm>
          <a:solidFill>
            <a:schemeClr val="bg2"/>
          </a:solidFill>
        </p:spPr>
        <p:txBody>
          <a:bodyPr/>
          <a:lstStyle>
            <a:lvl1pPr>
              <a:defRPr sz="1940"/>
            </a:lvl1pPr>
          </a:lstStyle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3FAB6-661D-4426-A6DF-5E717E9B6D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0735" y="3923423"/>
            <a:ext cx="5785471" cy="49551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578" cap="all" spc="0" baseline="0">
                <a:solidFill>
                  <a:schemeClr val="tx2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US"/>
              <a:t>Click to add subtitle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2B442-DC3E-4B1E-97C3-758C102307E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Title of document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AED18-25E8-43D4-99A0-C9BB56CD9F8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/>
            <a:fld id="{583B3A6A-1478-43D0-ACDC-254C2F6475F4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EBD3131D-50B5-4215-A15A-464C8D04777E}"/>
              </a:ext>
            </a:extLst>
          </p:cNvPr>
          <p:cNvSpPr/>
          <p:nvPr userDrawn="1"/>
        </p:nvSpPr>
        <p:spPr>
          <a:xfrm>
            <a:off x="10667999" y="2743007"/>
            <a:ext cx="1524193" cy="1371600"/>
          </a:xfrm>
          <a:custGeom>
            <a:avLst/>
            <a:gdLst/>
            <a:ahLst/>
            <a:cxnLst/>
            <a:rect l="l" t="t" r="r" b="b"/>
            <a:pathLst>
              <a:path w="2513330" h="2261870">
                <a:moveTo>
                  <a:pt x="0" y="2261711"/>
                </a:moveTo>
                <a:lnTo>
                  <a:pt x="2513002" y="2261711"/>
                </a:lnTo>
                <a:lnTo>
                  <a:pt x="2513002" y="0"/>
                </a:lnTo>
                <a:lnTo>
                  <a:pt x="0" y="0"/>
                </a:lnTo>
                <a:lnTo>
                  <a:pt x="0" y="22617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81E1D234-DFDE-4298-AEEB-ED9516749351}"/>
              </a:ext>
            </a:extLst>
          </p:cNvPr>
          <p:cNvSpPr/>
          <p:nvPr userDrawn="1"/>
        </p:nvSpPr>
        <p:spPr>
          <a:xfrm>
            <a:off x="10667999" y="4114505"/>
            <a:ext cx="1524193" cy="1371600"/>
          </a:xfrm>
          <a:custGeom>
            <a:avLst/>
            <a:gdLst/>
            <a:ahLst/>
            <a:cxnLst/>
            <a:rect l="l" t="t" r="r" b="b"/>
            <a:pathLst>
              <a:path w="2513330" h="2261870">
                <a:moveTo>
                  <a:pt x="0" y="2261711"/>
                </a:moveTo>
                <a:lnTo>
                  <a:pt x="2513002" y="2261711"/>
                </a:lnTo>
                <a:lnTo>
                  <a:pt x="2513002" y="0"/>
                </a:lnTo>
                <a:lnTo>
                  <a:pt x="0" y="0"/>
                </a:lnTo>
                <a:lnTo>
                  <a:pt x="0" y="22617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1A03FC-B1F3-4F1A-9A07-0CD1BF271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78" y="349057"/>
            <a:ext cx="1541932" cy="6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0" y="1486695"/>
            <a:ext cx="12192000" cy="4428000"/>
          </a:xfrm>
          <a:prstGeom prst="rect">
            <a:avLst/>
          </a:prstGeom>
          <a:solidFill>
            <a:srgbClr val="89C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C27D9-D43A-436A-8B71-40A8A60C1F3D}"/>
              </a:ext>
            </a:extLst>
          </p:cNvPr>
          <p:cNvSpPr/>
          <p:nvPr userDrawn="1"/>
        </p:nvSpPr>
        <p:spPr>
          <a:xfrm>
            <a:off x="9780000" y="2962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7EDE9-D087-460F-B314-A9E2052FF9C8}"/>
              </a:ext>
            </a:extLst>
          </p:cNvPr>
          <p:cNvSpPr/>
          <p:nvPr userDrawn="1"/>
        </p:nvSpPr>
        <p:spPr>
          <a:xfrm>
            <a:off x="9780000" y="1486695"/>
            <a:ext cx="2412000" cy="1476000"/>
          </a:xfrm>
          <a:prstGeom prst="rect">
            <a:avLst/>
          </a:prstGeom>
          <a:solidFill>
            <a:srgbClr val="EE7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6D950-A5F6-4EAA-B36C-2C8AC8499506}"/>
              </a:ext>
            </a:extLst>
          </p:cNvPr>
          <p:cNvSpPr/>
          <p:nvPr userDrawn="1"/>
        </p:nvSpPr>
        <p:spPr>
          <a:xfrm>
            <a:off x="9780000" y="4438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/>
            </a:br>
            <a:r>
              <a:rPr lang="en-US"/>
              <a:t>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486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AF267-1AD0-486A-990F-40A1A79BFC35}"/>
              </a:ext>
            </a:extLst>
          </p:cNvPr>
          <p:cNvSpPr/>
          <p:nvPr userDrawn="1"/>
        </p:nvSpPr>
        <p:spPr>
          <a:xfrm>
            <a:off x="7368000" y="2962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220488D9-521A-484C-94FF-E42E2B0E0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000" y="1486695"/>
            <a:ext cx="2412000" cy="29519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90AA10-FFB8-447D-9AF3-A09F52B7159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000" y="4438693"/>
            <a:ext cx="2412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06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0" y="1486695"/>
            <a:ext cx="12192000" cy="4428000"/>
          </a:xfrm>
          <a:prstGeom prst="rect">
            <a:avLst/>
          </a:prstGeom>
          <a:solidFill>
            <a:srgbClr val="89C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C27D9-D43A-436A-8B71-40A8A60C1F3D}"/>
              </a:ext>
            </a:extLst>
          </p:cNvPr>
          <p:cNvSpPr/>
          <p:nvPr userDrawn="1"/>
        </p:nvSpPr>
        <p:spPr>
          <a:xfrm>
            <a:off x="9780000" y="2962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7EDE9-D087-460F-B314-A9E2052FF9C8}"/>
              </a:ext>
            </a:extLst>
          </p:cNvPr>
          <p:cNvSpPr/>
          <p:nvPr userDrawn="1"/>
        </p:nvSpPr>
        <p:spPr>
          <a:xfrm>
            <a:off x="9780000" y="1486695"/>
            <a:ext cx="2412000" cy="1476000"/>
          </a:xfrm>
          <a:prstGeom prst="rect">
            <a:avLst/>
          </a:prstGeom>
          <a:solidFill>
            <a:srgbClr val="EE7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6D950-A5F6-4EAA-B36C-2C8AC8499506}"/>
              </a:ext>
            </a:extLst>
          </p:cNvPr>
          <p:cNvSpPr/>
          <p:nvPr userDrawn="1"/>
        </p:nvSpPr>
        <p:spPr>
          <a:xfrm>
            <a:off x="9780000" y="4438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/>
            </a:br>
            <a:r>
              <a:rPr lang="en-US"/>
              <a:t>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486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AF267-1AD0-486A-990F-40A1A79BFC35}"/>
              </a:ext>
            </a:extLst>
          </p:cNvPr>
          <p:cNvSpPr/>
          <p:nvPr userDrawn="1"/>
        </p:nvSpPr>
        <p:spPr>
          <a:xfrm>
            <a:off x="7368000" y="2962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0B83D444-8CB1-422C-A315-13E3E74B9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000" y="1486695"/>
            <a:ext cx="2412000" cy="2951999"/>
          </a:xfrm>
          <a:prstGeom prst="rect">
            <a:avLst/>
          </a:prstGeom>
        </p:spPr>
      </p:pic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91204D8A-33D9-4563-ACBB-13CFD3397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0000" y="4438694"/>
            <a:ext cx="2412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88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0" y="1486695"/>
            <a:ext cx="12192000" cy="4428000"/>
          </a:xfrm>
          <a:prstGeom prst="rect">
            <a:avLst/>
          </a:prstGeom>
          <a:solidFill>
            <a:srgbClr val="89C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C27D9-D43A-436A-8B71-40A8A60C1F3D}"/>
              </a:ext>
            </a:extLst>
          </p:cNvPr>
          <p:cNvSpPr/>
          <p:nvPr userDrawn="1"/>
        </p:nvSpPr>
        <p:spPr>
          <a:xfrm>
            <a:off x="9780000" y="2962695"/>
            <a:ext cx="2412000" cy="1476000"/>
          </a:xfrm>
          <a:prstGeom prst="rect">
            <a:avLst/>
          </a:prstGeom>
          <a:solidFill>
            <a:srgbClr val="EE7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7EDE9-D087-460F-B314-A9E2052FF9C8}"/>
              </a:ext>
            </a:extLst>
          </p:cNvPr>
          <p:cNvSpPr/>
          <p:nvPr userDrawn="1"/>
        </p:nvSpPr>
        <p:spPr>
          <a:xfrm>
            <a:off x="9780000" y="1486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6D950-A5F6-4EAA-B36C-2C8AC8499506}"/>
              </a:ext>
            </a:extLst>
          </p:cNvPr>
          <p:cNvSpPr/>
          <p:nvPr userDrawn="1"/>
        </p:nvSpPr>
        <p:spPr>
          <a:xfrm>
            <a:off x="9780000" y="4438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/>
            </a:br>
            <a:r>
              <a:rPr lang="en-US"/>
              <a:t> 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486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AF267-1AD0-486A-990F-40A1A79BFC35}"/>
              </a:ext>
            </a:extLst>
          </p:cNvPr>
          <p:cNvSpPr/>
          <p:nvPr userDrawn="1"/>
        </p:nvSpPr>
        <p:spPr>
          <a:xfrm>
            <a:off x="7368000" y="2962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98FCF628-1633-42A7-A7D4-F92C34AB6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000" y="1486696"/>
            <a:ext cx="2412000" cy="2951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9ABC07-74F7-4327-9BFD-C942E76F31B5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0000" y="4438693"/>
            <a:ext cx="2412000" cy="14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22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0" y="1486695"/>
            <a:ext cx="12192000" cy="4428000"/>
          </a:xfrm>
          <a:prstGeom prst="rect">
            <a:avLst/>
          </a:prstGeom>
          <a:solidFill>
            <a:srgbClr val="89C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C27D9-D43A-436A-8B71-40A8A60C1F3D}"/>
              </a:ext>
            </a:extLst>
          </p:cNvPr>
          <p:cNvSpPr/>
          <p:nvPr userDrawn="1"/>
        </p:nvSpPr>
        <p:spPr>
          <a:xfrm>
            <a:off x="9780000" y="2962695"/>
            <a:ext cx="2412000" cy="1476000"/>
          </a:xfrm>
          <a:prstGeom prst="rect">
            <a:avLst/>
          </a:prstGeom>
          <a:solidFill>
            <a:srgbClr val="6E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7EDE9-D087-460F-B314-A9E2052FF9C8}"/>
              </a:ext>
            </a:extLst>
          </p:cNvPr>
          <p:cNvSpPr/>
          <p:nvPr userDrawn="1"/>
        </p:nvSpPr>
        <p:spPr>
          <a:xfrm>
            <a:off x="9780000" y="1486695"/>
            <a:ext cx="2412000" cy="1476000"/>
          </a:xfrm>
          <a:prstGeom prst="rect">
            <a:avLst/>
          </a:prstGeom>
          <a:solidFill>
            <a:srgbClr val="EE7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6D950-A5F6-4EAA-B36C-2C8AC8499506}"/>
              </a:ext>
            </a:extLst>
          </p:cNvPr>
          <p:cNvSpPr/>
          <p:nvPr userDrawn="1"/>
        </p:nvSpPr>
        <p:spPr>
          <a:xfrm>
            <a:off x="9780000" y="4438695"/>
            <a:ext cx="2412000" cy="1476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/>
            </a:br>
            <a:r>
              <a:rPr lang="en-US"/>
              <a:t>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486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AF267-1AD0-486A-990F-40A1A79BFC35}"/>
              </a:ext>
            </a:extLst>
          </p:cNvPr>
          <p:cNvSpPr/>
          <p:nvPr userDrawn="1"/>
        </p:nvSpPr>
        <p:spPr>
          <a:xfrm>
            <a:off x="7368000" y="2962695"/>
            <a:ext cx="2412000" cy="1476000"/>
          </a:xfrm>
          <a:prstGeom prst="rect">
            <a:avLst/>
          </a:prstGeom>
          <a:solidFill>
            <a:srgbClr val="7A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47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A1CD3F-BBA8-4D82-90AD-9D79BCA1AD68}"/>
              </a:ext>
            </a:extLst>
          </p:cNvPr>
          <p:cNvSpPr/>
          <p:nvPr userDrawn="1"/>
        </p:nvSpPr>
        <p:spPr>
          <a:xfrm>
            <a:off x="-1" y="1486695"/>
            <a:ext cx="12192001" cy="4428000"/>
          </a:xfrm>
          <a:prstGeom prst="rect">
            <a:avLst/>
          </a:prstGeom>
          <a:solidFill>
            <a:srgbClr val="89CBB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057A-6874-4FEC-88BC-122C85921F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768895"/>
            <a:ext cx="713940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8FC2-E65A-4EDB-AA42-91E78F96BDB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4321" y="4587859"/>
            <a:ext cx="6686550" cy="1177671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/>
            </a:br>
            <a:r>
              <a:rPr lang="en-US"/>
              <a:t>SUBTITLE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DCCAE-9D2C-4210-AB72-517FF072CB82}"/>
              </a:ext>
            </a:extLst>
          </p:cNvPr>
          <p:cNvSpPr/>
          <p:nvPr userDrawn="1"/>
        </p:nvSpPr>
        <p:spPr>
          <a:xfrm>
            <a:off x="7368000" y="1378424"/>
            <a:ext cx="2412000" cy="306026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D79147-9D06-473E-988A-585F672B0F35}"/>
              </a:ext>
            </a:extLst>
          </p:cNvPr>
          <p:cNvSpPr/>
          <p:nvPr userDrawn="1"/>
        </p:nvSpPr>
        <p:spPr>
          <a:xfrm>
            <a:off x="9780000" y="2962693"/>
            <a:ext cx="2530280" cy="1476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1CCD31-9920-4AE5-B984-FCC33530754A}"/>
              </a:ext>
            </a:extLst>
          </p:cNvPr>
          <p:cNvCxnSpPr/>
          <p:nvPr userDrawn="1"/>
        </p:nvCxnSpPr>
        <p:spPr>
          <a:xfrm>
            <a:off x="7368000" y="4438691"/>
            <a:ext cx="482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CB5FF1-86A9-424F-9D03-089ECA409208}"/>
              </a:ext>
            </a:extLst>
          </p:cNvPr>
          <p:cNvCxnSpPr>
            <a:cxnSpLocks/>
          </p:cNvCxnSpPr>
          <p:nvPr userDrawn="1"/>
        </p:nvCxnSpPr>
        <p:spPr>
          <a:xfrm>
            <a:off x="9780000" y="2962693"/>
            <a:ext cx="241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72697B-6F57-465D-A730-2A8844B6B830}"/>
              </a:ext>
            </a:extLst>
          </p:cNvPr>
          <p:cNvCxnSpPr>
            <a:cxnSpLocks/>
          </p:cNvCxnSpPr>
          <p:nvPr userDrawn="1"/>
        </p:nvCxnSpPr>
        <p:spPr>
          <a:xfrm flipH="1">
            <a:off x="9780000" y="1378424"/>
            <a:ext cx="6376" cy="472212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3988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95F0-88E4-4363-957D-BBB14FF22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DF4D4-C175-4323-8DF6-0D87F4E7847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72850-9B9F-4A10-9981-355C5CB1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00-43A1-4800-9CA1-5C06383ACA23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E20-00D1-4D19-AA15-17987B00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22389-506A-4F64-B050-EF574EA7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9545-EDCE-4AFD-A704-488F3ECE6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28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EB234-B440-4F3F-A6CD-5C2C7717D1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476103"/>
            <a:ext cx="5157787" cy="574766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7F147-C11A-4EF8-BCEB-1FBE960FEC9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17556"/>
            <a:ext cx="5157787" cy="397210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0F1AD-C8B9-47C8-B22D-88232E6EC7C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6103"/>
            <a:ext cx="5183188" cy="574766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902A70-3D24-4282-9462-3E11DFD5C0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217556"/>
            <a:ext cx="5183188" cy="397210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A81B6-9707-4F4C-8AA2-39174A6E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00-43A1-4800-9CA1-5C06383ACA23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68D2F6-8B66-4E1F-BF61-D547D36E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3AD41-67E2-4F4B-AB07-569A2FD2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9545-EDCE-4AFD-A704-488F3ECE6BF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323AB77-D929-42AB-B9C1-862E6297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331"/>
            <a:ext cx="9144000" cy="85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524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AA93-403D-064D-AFE1-0CBAE86F8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6459C-B0C3-7149-9E1C-2DA0AD0FB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8B31C-8419-6549-B919-56D96280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4BD9-239F-534A-8DE8-648EC73A2162}" type="datetime1">
              <a:rPr lang="en-GB" smtClean="0"/>
              <a:t>01/05/2024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7D1A4-EC8B-C343-8C72-8619D1D3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UK Infrastructure Bank ©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7A2C-3FE8-5441-9915-12CCC98D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54AB-758F-FB4F-8544-E838535FA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35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B1D1-0891-FF4C-B007-E2437D44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4DEC9-6F85-D44B-A64B-DBFFD8721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A8C9D-1643-5C4C-AB4E-6511D8F3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1BA-1AE8-4A4E-BDA2-B8712DD040FC}" type="datetime1">
              <a:rPr lang="en-GB" smtClean="0"/>
              <a:t>01/05/2024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1A7F1-1273-3644-8622-A8778470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UK Infrastructure Bank ©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BC44B-5131-B24B-8CFF-760BC6C7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54AB-758F-FB4F-8544-E838535FA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878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C615E-7DB7-C341-9FE0-D5DA311E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8E6BB-5703-4B46-B1B1-CC189713C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40CC-68A6-D743-8DE2-BFD7B29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0F7F-FA4C-7447-B63C-FCEAE00D99AD}" type="datetime1">
              <a:rPr lang="en-GB" smtClean="0"/>
              <a:t>01/05/2024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B7DD5-DB06-AD4D-A228-DF15048C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UK Infrastructure Bank ©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9753B-7EB8-F947-B30B-B952E6EF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54AB-758F-FB4F-8544-E838535FA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9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Header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824C8-D480-44F9-8DAC-55E6AFF1A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736" y="1371496"/>
            <a:ext cx="7346456" cy="4977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5134E26C-ECC1-420B-8B07-3038E4CCDDCD}"/>
              </a:ext>
            </a:extLst>
          </p:cNvPr>
          <p:cNvSpPr/>
          <p:nvPr userDrawn="1"/>
        </p:nvSpPr>
        <p:spPr>
          <a:xfrm>
            <a:off x="0" y="1371497"/>
            <a:ext cx="781351" cy="2743200"/>
          </a:xfrm>
          <a:custGeom>
            <a:avLst/>
            <a:gdLst/>
            <a:ahLst/>
            <a:cxnLst/>
            <a:rect l="l" t="t" r="r" b="b"/>
            <a:pathLst>
              <a:path w="1288415" h="4523740">
                <a:moveTo>
                  <a:pt x="0" y="4523432"/>
                </a:moveTo>
                <a:lnTo>
                  <a:pt x="1287918" y="4523432"/>
                </a:lnTo>
                <a:lnTo>
                  <a:pt x="1287918" y="0"/>
                </a:lnTo>
                <a:lnTo>
                  <a:pt x="0" y="0"/>
                </a:lnTo>
                <a:lnTo>
                  <a:pt x="0" y="4523432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2849CE8-FD2A-4669-9684-00C87ABC71FD}"/>
              </a:ext>
            </a:extLst>
          </p:cNvPr>
          <p:cNvSpPr/>
          <p:nvPr userDrawn="1"/>
        </p:nvSpPr>
        <p:spPr>
          <a:xfrm>
            <a:off x="0" y="4114505"/>
            <a:ext cx="781351" cy="1371600"/>
          </a:xfrm>
          <a:custGeom>
            <a:avLst/>
            <a:gdLst/>
            <a:ahLst/>
            <a:cxnLst/>
            <a:rect l="l" t="t" r="r" b="b"/>
            <a:pathLst>
              <a:path w="1288415" h="2261870">
                <a:moveTo>
                  <a:pt x="0" y="2261721"/>
                </a:moveTo>
                <a:lnTo>
                  <a:pt x="1287918" y="2261721"/>
                </a:lnTo>
                <a:lnTo>
                  <a:pt x="1287918" y="0"/>
                </a:lnTo>
                <a:lnTo>
                  <a:pt x="0" y="0"/>
                </a:lnTo>
                <a:lnTo>
                  <a:pt x="0" y="226172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ED0FFD06-5BB9-4AA7-BA77-062D2EB1AB4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GB" dirty="0"/>
              <a:t>Chapter title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9F76D75-9899-48A5-8346-3199A7DCB93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document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47F2FCD-BFBA-4648-A693-FE3F0845408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pPr algn="l"/>
            <a:fld id="{583B3A6A-1478-43D0-ACDC-254C2F6475F4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26F7CB4-49D8-4A6A-8CC1-AC2F8E66ECE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BE66F8-70F4-430F-8935-EFAA480925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258" y="1371497"/>
            <a:ext cx="3047742" cy="4115036"/>
          </a:xfrm>
          <a:solidFill>
            <a:schemeClr val="bg2"/>
          </a:solidFill>
        </p:spPr>
        <p:txBody>
          <a:bodyPr/>
          <a:lstStyle>
            <a:lvl1pPr>
              <a:defRPr sz="194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0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50EF-F6BA-4F4A-BA94-3827148F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D8B11-D128-6849-BEAB-198F5B13B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C7FD0-2DEA-9248-9455-CC5B30DDC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53FA4-726F-0E43-8526-B0C91BD2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8B6-8BFA-B849-ACBA-4AB6AB1BC032}" type="datetime1">
              <a:rPr lang="en-GB" smtClean="0"/>
              <a:t>01/05/2024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68AFE-4530-904D-8B3F-738DB296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UK Infrastructure Bank ©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8DED8-BBB4-9B4C-AACE-2E0927ED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54AB-758F-FB4F-8544-E838535FA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7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4ADF-09E5-3D42-990C-9B270F2E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C87FA-5FA6-1846-AC79-9A477D471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C847E-1F21-4B40-8D16-44C1D6713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B99DD-F99D-0C48-AD7D-0CACD69C9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E52EE1-5846-3D47-94D1-2F612FD99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1E7305-C7BD-A24D-AF37-01A94798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46D8-8202-934D-B839-778BABDD41AE}" type="datetime1">
              <a:rPr lang="en-GB" smtClean="0"/>
              <a:t>01/05/2024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561B6-7D43-5546-A6F3-E32C2E1D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UK Infrastructure Bank ©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DA080-B4AD-1A48-A959-792871F4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54AB-758F-FB4F-8544-E838535FA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375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3FE9-A83D-704F-B8DE-58EE0E09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A3CA1-5A58-F048-AB5D-E3AEF57F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F361-6687-7245-9731-35713834E78A}" type="datetime1">
              <a:rPr lang="en-GB" smtClean="0"/>
              <a:t>01/05/2024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F6EFB-37D0-D443-840B-1D3EDEDD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UK Infrastructure Bank ©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5037C-356D-784F-8749-75E37FC8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54AB-758F-FB4F-8544-E838535FA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721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22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23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37CE-153D-8B48-9460-C0AC8DFA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5171C-4F7E-394F-B2C2-7D314FE9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B74D1-080C-3542-82AE-A0853F68C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1EB44-1633-8F45-BD4A-A9A7ACAC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D572-1A45-DD4E-9A95-170EBA47B859}" type="datetime1">
              <a:rPr lang="en-GB" smtClean="0"/>
              <a:t>01/05/2024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5D99E-AB74-0846-BC68-3E222AAB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UK Infrastructure Bank ©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BBA1D-9BEA-6B45-B5AB-B5B7A08B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54AB-758F-FB4F-8544-E838535FA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80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AF73-9272-054B-8056-383F113A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6A6E4-4F70-F046-8CFF-119E82738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B60A5-D721-0248-848E-38DB89BCC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15664-A541-8447-BF99-FD0BF65F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4C63-FA44-604D-9831-4EFAF2E65567}" type="datetime1">
              <a:rPr lang="en-GB" smtClean="0"/>
              <a:t>01/05/2024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3B125-69BD-6D4A-BFDC-0123E9D2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UK Infrastructure Bank ©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93CF4-7FF1-634D-8CA0-A118C4EA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54AB-758F-FB4F-8544-E838535FA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659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D3BC-745E-A540-ABFC-FD53956D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31E7F-9963-FC41-976F-B056ADBF7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F7782-E68E-CD45-9510-2FA9B1E7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2549-6DBB-584A-8DFA-A5ECCF082C35}" type="datetime1">
              <a:rPr lang="en-GB" smtClean="0"/>
              <a:t>01/05/2024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D3B6-12ED-4A41-AAC8-B94FCD5A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UK Infrastructure Bank ©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EBE1F-9A8D-384F-AB01-21D85697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54AB-758F-FB4F-8544-E838535FA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011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FF0E8-6E73-A145-BE11-BD2DD239C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0EF8F-D46C-1140-9295-86A6289C8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7876A-0F97-524A-B2DF-4394B837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0BC8-FE26-734A-AF47-C319E2663798}" type="datetime1">
              <a:rPr lang="en-GB" smtClean="0"/>
              <a:t>01/05/2024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59C30-E7D5-004C-9833-30D74EC8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UK Infrastructure Bank ©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DE8F3-3C81-544F-A063-17C93F72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54AB-758F-FB4F-8544-E838535FA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085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9967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20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Header and Body Text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824C8-D480-44F9-8DAC-55E6AFF1A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5134E26C-ECC1-420B-8B07-3038E4CCDDCD}"/>
              </a:ext>
            </a:extLst>
          </p:cNvPr>
          <p:cNvSpPr/>
          <p:nvPr userDrawn="1"/>
        </p:nvSpPr>
        <p:spPr>
          <a:xfrm>
            <a:off x="0" y="1371497"/>
            <a:ext cx="781351" cy="2743200"/>
          </a:xfrm>
          <a:custGeom>
            <a:avLst/>
            <a:gdLst/>
            <a:ahLst/>
            <a:cxnLst/>
            <a:rect l="l" t="t" r="r" b="b"/>
            <a:pathLst>
              <a:path w="1288415" h="4523740">
                <a:moveTo>
                  <a:pt x="0" y="4523432"/>
                </a:moveTo>
                <a:lnTo>
                  <a:pt x="1287918" y="4523432"/>
                </a:lnTo>
                <a:lnTo>
                  <a:pt x="1287918" y="0"/>
                </a:lnTo>
                <a:lnTo>
                  <a:pt x="0" y="0"/>
                </a:lnTo>
                <a:lnTo>
                  <a:pt x="0" y="4523432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2849CE8-FD2A-4669-9684-00C87ABC71FD}"/>
              </a:ext>
            </a:extLst>
          </p:cNvPr>
          <p:cNvSpPr/>
          <p:nvPr userDrawn="1"/>
        </p:nvSpPr>
        <p:spPr>
          <a:xfrm>
            <a:off x="0" y="4114505"/>
            <a:ext cx="781351" cy="1371600"/>
          </a:xfrm>
          <a:custGeom>
            <a:avLst/>
            <a:gdLst/>
            <a:ahLst/>
            <a:cxnLst/>
            <a:rect l="l" t="t" r="r" b="b"/>
            <a:pathLst>
              <a:path w="1288415" h="2261870">
                <a:moveTo>
                  <a:pt x="0" y="2261721"/>
                </a:moveTo>
                <a:lnTo>
                  <a:pt x="1287918" y="2261721"/>
                </a:lnTo>
                <a:lnTo>
                  <a:pt x="1287918" y="0"/>
                </a:lnTo>
                <a:lnTo>
                  <a:pt x="0" y="0"/>
                </a:lnTo>
                <a:lnTo>
                  <a:pt x="0" y="226172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ED0FFD06-5BB9-4AA7-BA77-062D2EB1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Chapter title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9F76D75-9899-48A5-8346-3199A7DC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document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47F2FCD-BFBA-4648-A693-FE3F0845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83B3A6A-1478-43D0-ACDC-254C2F6475F4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26F7CB4-49D8-4A6A-8CC1-AC2F8E66E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6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948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2407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9541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627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2090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9763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4388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5533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8132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245843" y="255912"/>
            <a:ext cx="11700315" cy="5119305"/>
          </a:xfrm>
          <a:custGeom>
            <a:avLst/>
            <a:gdLst>
              <a:gd name="connsiteX0" fmla="*/ 0 w 11700315"/>
              <a:gd name="connsiteY0" fmla="*/ 0 h 5119305"/>
              <a:gd name="connsiteX1" fmla="*/ 0 w 11700315"/>
              <a:gd name="connsiteY1" fmla="*/ 5119305 h 5119305"/>
              <a:gd name="connsiteX2" fmla="*/ 2663106 w 11700315"/>
              <a:gd name="connsiteY2" fmla="*/ 5119305 h 5119305"/>
              <a:gd name="connsiteX3" fmla="*/ 3110295 w 11700315"/>
              <a:gd name="connsiteY3" fmla="*/ 4718838 h 5119305"/>
              <a:gd name="connsiteX4" fmla="*/ 11700315 w 11700315"/>
              <a:gd name="connsiteY4" fmla="*/ 4718838 h 5119305"/>
              <a:gd name="connsiteX5" fmla="*/ 11700315 w 11700315"/>
              <a:gd name="connsiteY5" fmla="*/ 13348 h 5119305"/>
              <a:gd name="connsiteX6" fmla="*/ 0 w 11700315"/>
              <a:gd name="connsiteY6" fmla="*/ 0 h 511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0315" h="5119305">
                <a:moveTo>
                  <a:pt x="0" y="0"/>
                </a:moveTo>
                <a:lnTo>
                  <a:pt x="0" y="5119305"/>
                </a:lnTo>
                <a:lnTo>
                  <a:pt x="2663106" y="5119305"/>
                </a:lnTo>
                <a:lnTo>
                  <a:pt x="3110295" y="4718838"/>
                </a:lnTo>
                <a:lnTo>
                  <a:pt x="11700315" y="4718838"/>
                </a:lnTo>
                <a:lnTo>
                  <a:pt x="11700315" y="13348"/>
                </a:lnTo>
                <a:lnTo>
                  <a:pt x="0" y="0"/>
                </a:lnTo>
                <a:close/>
              </a:path>
            </a:pathLst>
          </a:custGeom>
          <a:solidFill>
            <a:srgbClr val="009CA6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65" y="5337115"/>
            <a:ext cx="1325540" cy="123267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094610" y="3896212"/>
            <a:ext cx="50013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680200" y="255911"/>
            <a:ext cx="5265957" cy="4728840"/>
          </a:xfrm>
          <a:custGeom>
            <a:avLst/>
            <a:gdLst>
              <a:gd name="connsiteX0" fmla="*/ 0 w 6696075"/>
              <a:gd name="connsiteY0" fmla="*/ 6858000 h 6858000"/>
              <a:gd name="connsiteX1" fmla="*/ 1674019 w 6696075"/>
              <a:gd name="connsiteY1" fmla="*/ 0 h 6858000"/>
              <a:gd name="connsiteX2" fmla="*/ 6696075 w 6696075"/>
              <a:gd name="connsiteY2" fmla="*/ 0 h 6858000"/>
              <a:gd name="connsiteX3" fmla="*/ 5022056 w 6696075"/>
              <a:gd name="connsiteY3" fmla="*/ 6858000 h 6858000"/>
              <a:gd name="connsiteX4" fmla="*/ 0 w 6696075"/>
              <a:gd name="connsiteY4" fmla="*/ 6858000 h 6858000"/>
              <a:gd name="connsiteX0" fmla="*/ 0 w 6703074"/>
              <a:gd name="connsiteY0" fmla="*/ 6858000 h 6876473"/>
              <a:gd name="connsiteX1" fmla="*/ 1674019 w 6703074"/>
              <a:gd name="connsiteY1" fmla="*/ 0 h 6876473"/>
              <a:gd name="connsiteX2" fmla="*/ 6696075 w 6703074"/>
              <a:gd name="connsiteY2" fmla="*/ 0 h 6876473"/>
              <a:gd name="connsiteX3" fmla="*/ 6703074 w 6703074"/>
              <a:gd name="connsiteY3" fmla="*/ 6876473 h 6876473"/>
              <a:gd name="connsiteX4" fmla="*/ 0 w 6703074"/>
              <a:gd name="connsiteY4" fmla="*/ 6858000 h 6876473"/>
              <a:gd name="connsiteX0" fmla="*/ 0 w 7776729"/>
              <a:gd name="connsiteY0" fmla="*/ 6858000 h 6876473"/>
              <a:gd name="connsiteX1" fmla="*/ 1674019 w 7776729"/>
              <a:gd name="connsiteY1" fmla="*/ 0 h 6876473"/>
              <a:gd name="connsiteX2" fmla="*/ 7776729 w 7776729"/>
              <a:gd name="connsiteY2" fmla="*/ 0 h 6876473"/>
              <a:gd name="connsiteX3" fmla="*/ 6703074 w 7776729"/>
              <a:gd name="connsiteY3" fmla="*/ 6876473 h 6876473"/>
              <a:gd name="connsiteX4" fmla="*/ 0 w 7776729"/>
              <a:gd name="connsiteY4" fmla="*/ 6858000 h 6876473"/>
              <a:gd name="connsiteX0" fmla="*/ 0 w 7792965"/>
              <a:gd name="connsiteY0" fmla="*/ 6858000 h 6876473"/>
              <a:gd name="connsiteX1" fmla="*/ 1674019 w 7792965"/>
              <a:gd name="connsiteY1" fmla="*/ 0 h 6876473"/>
              <a:gd name="connsiteX2" fmla="*/ 7776729 w 7792965"/>
              <a:gd name="connsiteY2" fmla="*/ 0 h 6876473"/>
              <a:gd name="connsiteX3" fmla="*/ 7792965 w 7792965"/>
              <a:gd name="connsiteY3" fmla="*/ 6876473 h 6876473"/>
              <a:gd name="connsiteX4" fmla="*/ 0 w 7792965"/>
              <a:gd name="connsiteY4" fmla="*/ 6858000 h 68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2965" h="6876473">
                <a:moveTo>
                  <a:pt x="0" y="6858000"/>
                </a:moveTo>
                <a:lnTo>
                  <a:pt x="1674019" y="0"/>
                </a:lnTo>
                <a:lnTo>
                  <a:pt x="7776729" y="0"/>
                </a:lnTo>
                <a:lnTo>
                  <a:pt x="7792965" y="6876473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68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9EE13548-3C2F-40AB-A020-26F4C3751490}"/>
              </a:ext>
            </a:extLst>
          </p:cNvPr>
          <p:cNvSpPr/>
          <p:nvPr userDrawn="1"/>
        </p:nvSpPr>
        <p:spPr>
          <a:xfrm>
            <a:off x="0" y="1371497"/>
            <a:ext cx="781351" cy="2743200"/>
          </a:xfrm>
          <a:custGeom>
            <a:avLst/>
            <a:gdLst/>
            <a:ahLst/>
            <a:cxnLst/>
            <a:rect l="l" t="t" r="r" b="b"/>
            <a:pathLst>
              <a:path w="1288415" h="4523740">
                <a:moveTo>
                  <a:pt x="0" y="4523432"/>
                </a:moveTo>
                <a:lnTo>
                  <a:pt x="1287918" y="4523432"/>
                </a:lnTo>
                <a:lnTo>
                  <a:pt x="1287918" y="0"/>
                </a:lnTo>
                <a:lnTo>
                  <a:pt x="0" y="0"/>
                </a:lnTo>
                <a:lnTo>
                  <a:pt x="0" y="4523432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D44FAD4-EFA3-4E68-94B3-9AF08C48F2E7}"/>
              </a:ext>
            </a:extLst>
          </p:cNvPr>
          <p:cNvSpPr/>
          <p:nvPr userDrawn="1"/>
        </p:nvSpPr>
        <p:spPr>
          <a:xfrm>
            <a:off x="0" y="4114505"/>
            <a:ext cx="781351" cy="1371600"/>
          </a:xfrm>
          <a:custGeom>
            <a:avLst/>
            <a:gdLst/>
            <a:ahLst/>
            <a:cxnLst/>
            <a:rect l="l" t="t" r="r" b="b"/>
            <a:pathLst>
              <a:path w="1288415" h="2261870">
                <a:moveTo>
                  <a:pt x="0" y="2261721"/>
                </a:moveTo>
                <a:lnTo>
                  <a:pt x="1287918" y="2261721"/>
                </a:lnTo>
                <a:lnTo>
                  <a:pt x="1287918" y="0"/>
                </a:lnTo>
                <a:lnTo>
                  <a:pt x="0" y="0"/>
                </a:lnTo>
                <a:lnTo>
                  <a:pt x="0" y="226172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04AFFB5-27D4-4C08-9DCE-0F1E7D19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Chapter title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D0B58A9-A83F-4C36-9554-F5F1AAFE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document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866014-9518-4C64-BC0E-AC7775D6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83B3A6A-1478-43D0-ACDC-254C2F6475F4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3BC1F79-D6CC-4049-B37F-B3AC7BC02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1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0500" y="302716"/>
            <a:ext cx="7548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bin" charset="0"/>
                <a:ea typeface="Cabin" charset="0"/>
                <a:cs typeface="Cabin" charset="0"/>
              </a:rPr>
              <a:t> South Yorkshire Mayoral Combined Authority</a:t>
            </a:r>
          </a:p>
        </p:txBody>
      </p:sp>
      <p:sp>
        <p:nvSpPr>
          <p:cNvPr id="8" name="Freeform 7"/>
          <p:cNvSpPr/>
          <p:nvPr userDrawn="1"/>
        </p:nvSpPr>
        <p:spPr>
          <a:xfrm>
            <a:off x="304800" y="396241"/>
            <a:ext cx="11612880" cy="175260"/>
          </a:xfrm>
          <a:custGeom>
            <a:avLst/>
            <a:gdLst>
              <a:gd name="connsiteX0" fmla="*/ 0 w 11612880"/>
              <a:gd name="connsiteY0" fmla="*/ 175260 h 175260"/>
              <a:gd name="connsiteX1" fmla="*/ 2171700 w 11612880"/>
              <a:gd name="connsiteY1" fmla="*/ 175260 h 175260"/>
              <a:gd name="connsiteX2" fmla="*/ 2491740 w 11612880"/>
              <a:gd name="connsiteY2" fmla="*/ 0 h 175260"/>
              <a:gd name="connsiteX3" fmla="*/ 11612880 w 11612880"/>
              <a:gd name="connsiteY3" fmla="*/ 0 h 175260"/>
              <a:gd name="connsiteX4" fmla="*/ 11612880 w 11612880"/>
              <a:gd name="connsiteY4" fmla="*/ 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2880" h="175260">
                <a:moveTo>
                  <a:pt x="0" y="175260"/>
                </a:moveTo>
                <a:lnTo>
                  <a:pt x="2171700" y="175260"/>
                </a:lnTo>
                <a:lnTo>
                  <a:pt x="2491740" y="0"/>
                </a:lnTo>
                <a:lnTo>
                  <a:pt x="11612880" y="0"/>
                </a:lnTo>
                <a:lnTo>
                  <a:pt x="11612880" y="0"/>
                </a:lnTo>
              </a:path>
            </a:pathLst>
          </a:custGeom>
          <a:noFill/>
          <a:ln>
            <a:solidFill>
              <a:srgbClr val="8DB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11EB4-4447-4653-8456-DD415D4C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407"/>
            <a:ext cx="10515600" cy="82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81C78-FE41-4011-9043-ED74E98836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0259" y="1655804"/>
            <a:ext cx="10513541" cy="4522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7797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0500" y="302716"/>
            <a:ext cx="7548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bin" charset="0"/>
                <a:ea typeface="Cabin" charset="0"/>
                <a:cs typeface="Cabin" charset="0"/>
              </a:rPr>
              <a:t> South Yorkshire Mayoral Combined Authority</a:t>
            </a:r>
          </a:p>
        </p:txBody>
      </p:sp>
      <p:sp>
        <p:nvSpPr>
          <p:cNvPr id="8" name="Freeform 7"/>
          <p:cNvSpPr/>
          <p:nvPr userDrawn="1"/>
        </p:nvSpPr>
        <p:spPr>
          <a:xfrm>
            <a:off x="304800" y="396241"/>
            <a:ext cx="11612880" cy="175260"/>
          </a:xfrm>
          <a:custGeom>
            <a:avLst/>
            <a:gdLst>
              <a:gd name="connsiteX0" fmla="*/ 0 w 11612880"/>
              <a:gd name="connsiteY0" fmla="*/ 175260 h 175260"/>
              <a:gd name="connsiteX1" fmla="*/ 2171700 w 11612880"/>
              <a:gd name="connsiteY1" fmla="*/ 175260 h 175260"/>
              <a:gd name="connsiteX2" fmla="*/ 2491740 w 11612880"/>
              <a:gd name="connsiteY2" fmla="*/ 0 h 175260"/>
              <a:gd name="connsiteX3" fmla="*/ 11612880 w 11612880"/>
              <a:gd name="connsiteY3" fmla="*/ 0 h 175260"/>
              <a:gd name="connsiteX4" fmla="*/ 11612880 w 11612880"/>
              <a:gd name="connsiteY4" fmla="*/ 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2880" h="175260">
                <a:moveTo>
                  <a:pt x="0" y="175260"/>
                </a:moveTo>
                <a:lnTo>
                  <a:pt x="2171700" y="175260"/>
                </a:lnTo>
                <a:lnTo>
                  <a:pt x="2491740" y="0"/>
                </a:lnTo>
                <a:lnTo>
                  <a:pt x="11612880" y="0"/>
                </a:lnTo>
                <a:lnTo>
                  <a:pt x="11612880" y="0"/>
                </a:lnTo>
              </a:path>
            </a:pathLst>
          </a:custGeom>
          <a:noFill/>
          <a:ln>
            <a:solidFill>
              <a:srgbClr val="8DB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838943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245843" y="255910"/>
            <a:ext cx="11700315" cy="5122481"/>
          </a:xfrm>
          <a:custGeom>
            <a:avLst/>
            <a:gdLst>
              <a:gd name="connsiteX0" fmla="*/ 0 w 11700315"/>
              <a:gd name="connsiteY0" fmla="*/ 0 h 5119305"/>
              <a:gd name="connsiteX1" fmla="*/ 0 w 11700315"/>
              <a:gd name="connsiteY1" fmla="*/ 5119305 h 5119305"/>
              <a:gd name="connsiteX2" fmla="*/ 2663106 w 11700315"/>
              <a:gd name="connsiteY2" fmla="*/ 5119305 h 5119305"/>
              <a:gd name="connsiteX3" fmla="*/ 3110295 w 11700315"/>
              <a:gd name="connsiteY3" fmla="*/ 4718838 h 5119305"/>
              <a:gd name="connsiteX4" fmla="*/ 11700315 w 11700315"/>
              <a:gd name="connsiteY4" fmla="*/ 4718838 h 5119305"/>
              <a:gd name="connsiteX5" fmla="*/ 11700315 w 11700315"/>
              <a:gd name="connsiteY5" fmla="*/ 13348 h 5119305"/>
              <a:gd name="connsiteX6" fmla="*/ 0 w 11700315"/>
              <a:gd name="connsiteY6" fmla="*/ 0 h 511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0315" h="5119305">
                <a:moveTo>
                  <a:pt x="0" y="0"/>
                </a:moveTo>
                <a:lnTo>
                  <a:pt x="0" y="5119305"/>
                </a:lnTo>
                <a:lnTo>
                  <a:pt x="2663106" y="5119305"/>
                </a:lnTo>
                <a:lnTo>
                  <a:pt x="3110295" y="4718838"/>
                </a:lnTo>
                <a:lnTo>
                  <a:pt x="11700315" y="4718838"/>
                </a:lnTo>
                <a:lnTo>
                  <a:pt x="11700315" y="13348"/>
                </a:lnTo>
                <a:lnTo>
                  <a:pt x="0" y="0"/>
                </a:lnTo>
                <a:close/>
              </a:path>
            </a:pathLst>
          </a:custGeom>
          <a:solidFill>
            <a:srgbClr val="009CA6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65" y="5337115"/>
            <a:ext cx="1325540" cy="123267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680200" y="255909"/>
            <a:ext cx="5265957" cy="4730235"/>
          </a:xfrm>
          <a:custGeom>
            <a:avLst/>
            <a:gdLst>
              <a:gd name="connsiteX0" fmla="*/ 0 w 6696075"/>
              <a:gd name="connsiteY0" fmla="*/ 6858000 h 6858000"/>
              <a:gd name="connsiteX1" fmla="*/ 1674019 w 6696075"/>
              <a:gd name="connsiteY1" fmla="*/ 0 h 6858000"/>
              <a:gd name="connsiteX2" fmla="*/ 6696075 w 6696075"/>
              <a:gd name="connsiteY2" fmla="*/ 0 h 6858000"/>
              <a:gd name="connsiteX3" fmla="*/ 5022056 w 6696075"/>
              <a:gd name="connsiteY3" fmla="*/ 6858000 h 6858000"/>
              <a:gd name="connsiteX4" fmla="*/ 0 w 6696075"/>
              <a:gd name="connsiteY4" fmla="*/ 6858000 h 6858000"/>
              <a:gd name="connsiteX0" fmla="*/ 0 w 6703074"/>
              <a:gd name="connsiteY0" fmla="*/ 6858000 h 6876473"/>
              <a:gd name="connsiteX1" fmla="*/ 1674019 w 6703074"/>
              <a:gd name="connsiteY1" fmla="*/ 0 h 6876473"/>
              <a:gd name="connsiteX2" fmla="*/ 6696075 w 6703074"/>
              <a:gd name="connsiteY2" fmla="*/ 0 h 6876473"/>
              <a:gd name="connsiteX3" fmla="*/ 6703074 w 6703074"/>
              <a:gd name="connsiteY3" fmla="*/ 6876473 h 6876473"/>
              <a:gd name="connsiteX4" fmla="*/ 0 w 6703074"/>
              <a:gd name="connsiteY4" fmla="*/ 6858000 h 6876473"/>
              <a:gd name="connsiteX0" fmla="*/ 0 w 7776729"/>
              <a:gd name="connsiteY0" fmla="*/ 6858000 h 6876473"/>
              <a:gd name="connsiteX1" fmla="*/ 1674019 w 7776729"/>
              <a:gd name="connsiteY1" fmla="*/ 0 h 6876473"/>
              <a:gd name="connsiteX2" fmla="*/ 7776729 w 7776729"/>
              <a:gd name="connsiteY2" fmla="*/ 0 h 6876473"/>
              <a:gd name="connsiteX3" fmla="*/ 6703074 w 7776729"/>
              <a:gd name="connsiteY3" fmla="*/ 6876473 h 6876473"/>
              <a:gd name="connsiteX4" fmla="*/ 0 w 7776729"/>
              <a:gd name="connsiteY4" fmla="*/ 6858000 h 6876473"/>
              <a:gd name="connsiteX0" fmla="*/ 0 w 7792965"/>
              <a:gd name="connsiteY0" fmla="*/ 6858000 h 6876473"/>
              <a:gd name="connsiteX1" fmla="*/ 1674019 w 7792965"/>
              <a:gd name="connsiteY1" fmla="*/ 0 h 6876473"/>
              <a:gd name="connsiteX2" fmla="*/ 7776729 w 7792965"/>
              <a:gd name="connsiteY2" fmla="*/ 0 h 6876473"/>
              <a:gd name="connsiteX3" fmla="*/ 7792965 w 7792965"/>
              <a:gd name="connsiteY3" fmla="*/ 6876473 h 6876473"/>
              <a:gd name="connsiteX4" fmla="*/ 0 w 7792965"/>
              <a:gd name="connsiteY4" fmla="*/ 6858000 h 68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2965" h="6876473">
                <a:moveTo>
                  <a:pt x="0" y="6858000"/>
                </a:moveTo>
                <a:lnTo>
                  <a:pt x="1674019" y="0"/>
                </a:lnTo>
                <a:lnTo>
                  <a:pt x="7776729" y="0"/>
                </a:lnTo>
                <a:lnTo>
                  <a:pt x="7792965" y="6876473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83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479"/>
              </a:gs>
              <a:gs pos="100000">
                <a:srgbClr val="182D4C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542" y="3079757"/>
            <a:ext cx="9144000" cy="2614033"/>
          </a:xfrm>
          <a:prstGeom prst="rect">
            <a:avLst/>
          </a:prstGeom>
        </p:spPr>
        <p:txBody>
          <a:bodyPr anchor="t"/>
          <a:lstStyle>
            <a:lvl1pPr algn="l"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goes here. Please don’t exceed </a:t>
            </a:r>
            <a:br>
              <a:rPr lang="en-GB"/>
            </a:br>
            <a:r>
              <a:rPr lang="en-GB"/>
              <a:t>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542" y="5785865"/>
            <a:ext cx="9144000" cy="425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Context of the presentation goes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25976" y="2664121"/>
            <a:ext cx="5605462" cy="295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September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326FE-C9F7-37D5-9B7A-6B94AB751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F64AE3-E67F-7937-A594-38CB5ABBAFA4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627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C9AA1-E1AA-A589-2EC0-36F8AD58F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066800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9076" y="3079757"/>
            <a:ext cx="9144000" cy="2614033"/>
          </a:xfrm>
          <a:prstGeom prst="rect">
            <a:avLst/>
          </a:prstGeom>
        </p:spPr>
        <p:txBody>
          <a:bodyPr anchor="t"/>
          <a:lstStyle>
            <a:lvl1pPr algn="l"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goes here. Please don’t exceed </a:t>
            </a:r>
            <a:br>
              <a:rPr lang="en-GB"/>
            </a:br>
            <a:r>
              <a:rPr lang="en-GB"/>
              <a:t>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076" y="5785865"/>
            <a:ext cx="9144000" cy="425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Context of the presentation goes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9510" y="2664121"/>
            <a:ext cx="5605462" cy="295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September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2DF1D1-D43C-40AF-D301-98C17A265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C552F19-243E-F026-6482-02395DC329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GB"/>
              <a:t>Click to insert a background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12974-808E-5B8D-0B74-B01F98C4983A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843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9076" y="3079757"/>
            <a:ext cx="9144000" cy="2614033"/>
          </a:xfrm>
          <a:prstGeom prst="rect">
            <a:avLst/>
          </a:prstGeom>
        </p:spPr>
        <p:txBody>
          <a:bodyPr anchor="t"/>
          <a:lstStyle>
            <a:lvl1pPr algn="l">
              <a:defRPr sz="60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goes here. Please don’t exceed </a:t>
            </a:r>
            <a:br>
              <a:rPr lang="en-GB"/>
            </a:br>
            <a:r>
              <a:rPr lang="en-GB"/>
              <a:t>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076" y="5785865"/>
            <a:ext cx="9144000" cy="425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Context of the presentation goes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9510" y="2664121"/>
            <a:ext cx="5605462" cy="295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September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D4CAEC-9B9C-22D2-48EE-7E8980D5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A3D968-2DC6-3576-1452-81BF7A51FA4B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039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gradFill>
          <a:gsLst>
            <a:gs pos="10000">
              <a:schemeClr val="tx1"/>
            </a:gs>
            <a:gs pos="100000">
              <a:schemeClr val="bg2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25542" y="3079757"/>
            <a:ext cx="9144000" cy="2614033"/>
          </a:xfrm>
          <a:prstGeom prst="rect">
            <a:avLst/>
          </a:prstGeom>
        </p:spPr>
        <p:txBody>
          <a:bodyPr anchor="t"/>
          <a:lstStyle>
            <a:lvl1pPr algn="l"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goes here. Please don’t exceed </a:t>
            </a:r>
            <a:br>
              <a:rPr lang="en-GB"/>
            </a:br>
            <a:r>
              <a:rPr lang="en-GB"/>
              <a:t>three lines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542" y="5785865"/>
            <a:ext cx="9144000" cy="425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Context of the presentation goes here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25976" y="2664121"/>
            <a:ext cx="5605462" cy="295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September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5EBEC-BA9B-2F32-A4C4-0206F18FD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6F0091-A7ED-1F58-53B4-B1EC6AF77B5D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087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ion Heading 1">
    <p:bg>
      <p:bgPr>
        <a:gradFill>
          <a:gsLst>
            <a:gs pos="0">
              <a:schemeClr val="accent1"/>
            </a:gs>
            <a:gs pos="100000">
              <a:schemeClr val="tx1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4171167"/>
            <a:ext cx="10515600" cy="1677584"/>
          </a:xfrm>
          <a:prstGeom prst="rect">
            <a:avLst/>
          </a:prstGeom>
        </p:spPr>
        <p:txBody>
          <a:bodyPr anchor="b"/>
          <a:lstStyle>
            <a:lvl1pPr>
              <a:defRPr sz="54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 goes here</a:t>
            </a:r>
            <a:br>
              <a:rPr lang="en-US"/>
            </a:br>
            <a:r>
              <a:rPr lang="en-US"/>
              <a:t>Section heading goes here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542" y="5853779"/>
            <a:ext cx="9144000" cy="425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Subtext goes here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4D8E1-F721-42CE-472D-6002401C6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AE436-983D-D8D0-4820-598E6D9B0EB7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068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2">
    <p:bg>
      <p:bgPr>
        <a:gradFill>
          <a:gsLst>
            <a:gs pos="0">
              <a:schemeClr val="accent2"/>
            </a:gs>
            <a:gs pos="83000">
              <a:schemeClr val="tx1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4171167"/>
            <a:ext cx="10515600" cy="1677584"/>
          </a:xfrm>
          <a:prstGeom prst="rect">
            <a:avLst/>
          </a:prstGeom>
        </p:spPr>
        <p:txBody>
          <a:bodyPr anchor="b"/>
          <a:lstStyle>
            <a:lvl1pPr>
              <a:defRPr sz="5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 goes here</a:t>
            </a:r>
            <a:br>
              <a:rPr lang="en-US"/>
            </a:br>
            <a:r>
              <a:rPr lang="en-US"/>
              <a:t>Section heading goes here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542" y="5853779"/>
            <a:ext cx="9144000" cy="425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Subtext goes here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BCE6F-A53B-BD3A-5C31-D478E50A8EA4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0B254-186B-D33B-F4D2-413F90D3B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070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ing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4171167"/>
            <a:ext cx="10515600" cy="1677584"/>
          </a:xfrm>
          <a:prstGeom prst="rect">
            <a:avLst/>
          </a:prstGeom>
        </p:spPr>
        <p:txBody>
          <a:bodyPr anchor="b"/>
          <a:lstStyle>
            <a:lvl1pPr>
              <a:defRPr sz="54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 goes here</a:t>
            </a:r>
            <a:br>
              <a:rPr lang="en-US"/>
            </a:br>
            <a:r>
              <a:rPr lang="en-US"/>
              <a:t>Section heading goes here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542" y="5853779"/>
            <a:ext cx="9144000" cy="425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Subtext goes here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30866-556F-EB05-F089-B2C207FF6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DC3117-7175-0C96-07C4-E5D4B29B2463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1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2A0C9C9-5FA1-4A68-B491-D177597EA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Chapter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5921477-F1EE-4201-B102-27542DAD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document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1F27CCD-428E-4CA9-B025-D28697DE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83B3A6A-1478-43D0-ACDC-254C2F6475F4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5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2110570"/>
            <a:ext cx="6372514" cy="2852737"/>
          </a:xfrm>
          <a:prstGeom prst="rect">
            <a:avLst/>
          </a:prstGeom>
        </p:spPr>
        <p:txBody>
          <a:bodyPr anchor="b"/>
          <a:lstStyle>
            <a:lvl1pPr>
              <a:defRPr sz="4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“Quote goes here</a:t>
            </a:r>
            <a:br>
              <a:rPr lang="en-US"/>
            </a:br>
            <a:r>
              <a:rPr lang="en-US"/>
              <a:t>quote goes here</a:t>
            </a:r>
            <a:br>
              <a:rPr lang="en-US"/>
            </a:br>
            <a:r>
              <a:rPr lang="en-US"/>
              <a:t>quote goes here</a:t>
            </a:r>
            <a:br>
              <a:rPr lang="en-US"/>
            </a:br>
            <a:r>
              <a:rPr lang="en-US"/>
              <a:t>quote goes here"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5542" y="4990295"/>
            <a:ext cx="4857750" cy="435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i="1"/>
              <a:t>Name goes here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735146" y="1713653"/>
            <a:ext cx="3467946" cy="3495040"/>
          </a:xfrm>
          <a:custGeom>
            <a:avLst/>
            <a:gdLst>
              <a:gd name="connsiteX0" fmla="*/ 1747043 w 3494086"/>
              <a:gd name="connsiteY0" fmla="*/ 0 h 3494086"/>
              <a:gd name="connsiteX1" fmla="*/ 3494086 w 3494086"/>
              <a:gd name="connsiteY1" fmla="*/ 1747043 h 3494086"/>
              <a:gd name="connsiteX2" fmla="*/ 1747043 w 3494086"/>
              <a:gd name="connsiteY2" fmla="*/ 3494086 h 3494086"/>
              <a:gd name="connsiteX3" fmla="*/ 0 w 3494086"/>
              <a:gd name="connsiteY3" fmla="*/ 1747043 h 3494086"/>
              <a:gd name="connsiteX4" fmla="*/ 1747043 w 3494086"/>
              <a:gd name="connsiteY4" fmla="*/ 0 h 349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086" h="3494086">
                <a:moveTo>
                  <a:pt x="1747043" y="0"/>
                </a:moveTo>
                <a:cubicBezTo>
                  <a:pt x="2711908" y="0"/>
                  <a:pt x="3494086" y="782178"/>
                  <a:pt x="3494086" y="1747043"/>
                </a:cubicBezTo>
                <a:cubicBezTo>
                  <a:pt x="3494086" y="2711908"/>
                  <a:pt x="2711908" y="3494086"/>
                  <a:pt x="1747043" y="3494086"/>
                </a:cubicBezTo>
                <a:cubicBezTo>
                  <a:pt x="782178" y="3494086"/>
                  <a:pt x="0" y="2711908"/>
                  <a:pt x="0" y="1747043"/>
                </a:cubicBezTo>
                <a:cubicBezTo>
                  <a:pt x="0" y="782178"/>
                  <a:pt x="782178" y="0"/>
                  <a:pt x="174704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D2BEEA-4CC7-A01E-78FD-BEB1773FE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3F7461-F92E-B742-77E0-F5A4FE99330D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7844BF-A84F-0FB3-2EC8-A9F9246FE4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703" y="1051068"/>
            <a:ext cx="4682577" cy="48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873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gradFill flip="none" rotWithShape="1">
          <a:gsLst>
            <a:gs pos="100000">
              <a:schemeClr val="bg1"/>
            </a:gs>
            <a:gs pos="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2110570"/>
            <a:ext cx="10672935" cy="2852737"/>
          </a:xfrm>
          <a:prstGeom prst="rect">
            <a:avLst/>
          </a:prstGeom>
        </p:spPr>
        <p:txBody>
          <a:bodyPr anchor="b"/>
          <a:lstStyle>
            <a:lvl1pPr>
              <a:defRPr sz="4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“Quote goes here quote goes here quote goes here quote goes here quote goes here quote goes here quote goes here quote goes here”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5543" y="4990295"/>
            <a:ext cx="4857750" cy="435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i="1"/>
              <a:t>Name goes here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54737-7315-5AC3-86E0-43843D842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8220CB-1FA9-1596-EFBA-16155C0D4B42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402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2110570"/>
            <a:ext cx="10672935" cy="2852737"/>
          </a:xfrm>
          <a:prstGeom prst="rect">
            <a:avLst/>
          </a:prstGeom>
        </p:spPr>
        <p:txBody>
          <a:bodyPr anchor="b"/>
          <a:lstStyle>
            <a:lvl1pPr>
              <a:defRPr sz="4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“Quote goes here quote goes here quote goes here quote goes here quote goes here quote goes here quote goes here quote goes here”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5543" y="4990295"/>
            <a:ext cx="4857750" cy="435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i="1"/>
              <a:t>Name goes here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191A6-0FA7-8297-8494-8A97CD080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47D32-6EDB-0954-72C4-CE40160D4372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18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/>
              <a:t>Click the icon in the centre to add an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9B137-727F-5F06-7B6C-48B22FC4E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724D9-1C58-2C74-1B39-2D244B5117ED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571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/>
              <a:t>Click the icon in the centre to add an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9B137-727F-5F06-7B6C-48B22FC4E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D303DEF-B31E-1D3E-A974-102D880F4B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/>
              <a:t>Click the icon in the centre to add an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589197-FE27-D144-3EA5-355D2FF9F840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841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-12018" y="0"/>
            <a:ext cx="402224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/>
              <a:t>Click the icon in the centre to add an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9B137-727F-5F06-7B6C-48B22FC4E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CFA9DA3-D83C-79BF-01B2-C499BBEE3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10226" y="0"/>
            <a:ext cx="406697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/>
              <a:t>Click the icon in the centre to add an image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585C2C2-6A3F-6F26-F79F-DA8A4F0317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7200" y="0"/>
            <a:ext cx="411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/>
              <a:t>Click the icon in the centre to add an image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AFB8C-DD92-018E-66E0-206D58DF2A9B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894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Copy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AE7A2-FB7C-DEE0-0B30-FEF1355CE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65765D-A026-98C9-77E1-DEC0C0DDEAAA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405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Copy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AE7A2-FB7C-DEE0-0B30-FEF1355CE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65765D-A026-98C9-77E1-DEC0C0DDEAAA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1C228F57-A204-7989-1805-6B4BA9AE29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01216" y="0"/>
            <a:ext cx="559078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/>
              <a:t>Click the icon in the centre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22019767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Copy goes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601216" y="0"/>
            <a:ext cx="559078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/>
              <a:t>Click the icon in the centre to add an image</a:t>
            </a:r>
          </a:p>
        </p:txBody>
      </p:sp>
      <p:pic>
        <p:nvPicPr>
          <p:cNvPr id="5" name="Picture 4" descr="A light line in the dark&#10;&#10;Description automatically generated">
            <a:extLst>
              <a:ext uri="{FF2B5EF4-FFF2-40B4-BE49-F238E27FC236}">
                <a16:creationId xmlns:a16="http://schemas.microsoft.com/office/drawing/2014/main" id="{57ED0B64-E32C-6284-8568-C27A92A35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5175" y="2800914"/>
            <a:ext cx="8257963" cy="1398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91D9F-1DAF-6962-42BF-28C85DC56B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A27E38-5C71-9A76-A563-B383545024DD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34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Imag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601216" y="0"/>
            <a:ext cx="559078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the icon in the centre to add an 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Copy goes here</a:t>
            </a:r>
          </a:p>
        </p:txBody>
      </p:sp>
      <p:pic>
        <p:nvPicPr>
          <p:cNvPr id="2" name="Picture 1" descr="A light line in the dark&#10;&#10;Description automatically generated">
            <a:extLst>
              <a:ext uri="{FF2B5EF4-FFF2-40B4-BE49-F238E27FC236}">
                <a16:creationId xmlns:a16="http://schemas.microsoft.com/office/drawing/2014/main" id="{4970793C-0441-371C-8ACC-F4034C8BE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5175" y="2800914"/>
            <a:ext cx="8257963" cy="1398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F16D89-6EA7-A6C8-DB3F-91AC338F4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2C9FC1-5210-A0B6-02E6-B2EE82E58913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1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34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3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29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32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31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slideLayout" Target="../slideLayouts/slideLayout109.xml"/><Relationship Id="rId30" Type="http://schemas.openxmlformats.org/officeDocument/2006/relationships/slideLayout" Target="../slideLayouts/slideLayout112.xml"/><Relationship Id="rId35" Type="http://schemas.openxmlformats.org/officeDocument/2006/relationships/theme" Target="../theme/theme8.xml"/><Relationship Id="rId8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9F987-A316-4485-87F3-7C5F1A4B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736" y="766178"/>
            <a:ext cx="7346456" cy="49551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/>
              <a:t>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695A-1730-42E7-98F7-9B1EE43EE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0735" y="460876"/>
            <a:ext cx="7346456" cy="15397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001" b="1" cap="all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Chapter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96DC1-5E3D-4FF9-8CA3-9449AF8A9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735" y="271960"/>
            <a:ext cx="7346456" cy="15397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001" cap="all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 of document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A9008-F76D-4FC2-9BE2-65E8E79D1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0452" y="271960"/>
            <a:ext cx="436639" cy="1539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001">
                <a:solidFill>
                  <a:schemeClr val="tx2"/>
                </a:solidFill>
              </a:defRPr>
            </a:lvl1pPr>
          </a:lstStyle>
          <a:p>
            <a:pPr algn="l"/>
            <a:fld id="{583B3A6A-1478-43D0-ACDC-254C2F6475F4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FC12B-4C77-42DD-8451-8617B9F10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0736" y="1371496"/>
            <a:ext cx="9016601" cy="4977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9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3578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554492" rtl="0" eaLnBrk="1" latinLnBrk="0" hangingPunct="1">
        <a:lnSpc>
          <a:spcPct val="90000"/>
        </a:lnSpc>
        <a:spcBef>
          <a:spcPts val="0"/>
        </a:spcBef>
        <a:spcAft>
          <a:spcPts val="1213"/>
        </a:spcAft>
        <a:buFont typeface="Arial" panose="020B0604020202020204" pitchFamily="34" charset="0"/>
        <a:buNone/>
        <a:defRPr sz="2759" kern="1200" spc="-85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554492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None/>
        <a:defRPr sz="2001" kern="1200" spc="-36" baseline="0">
          <a:solidFill>
            <a:schemeClr val="tx2"/>
          </a:solidFill>
          <a:latin typeface="+mn-lt"/>
          <a:ea typeface="+mn-ea"/>
          <a:cs typeface="+mn-cs"/>
        </a:defRPr>
      </a:lvl2pPr>
      <a:lvl3pPr marL="283795" indent="-283795" algn="l" defTabSz="554492" rtl="0" eaLnBrk="1" latinLnBrk="0" hangingPunct="1">
        <a:lnSpc>
          <a:spcPct val="90000"/>
        </a:lnSpc>
        <a:spcBef>
          <a:spcPts val="1213"/>
        </a:spcBef>
        <a:buFont typeface="Wingdings" panose="05000000000000000000" pitchFamily="2" charset="2"/>
        <a:buChar char="§"/>
        <a:defRPr sz="2001" kern="1200" spc="-36" baseline="0">
          <a:solidFill>
            <a:schemeClr val="tx2"/>
          </a:solidFill>
          <a:latin typeface="+mn-lt"/>
          <a:ea typeface="+mn-ea"/>
          <a:cs typeface="+mn-cs"/>
        </a:defRPr>
      </a:lvl3pPr>
      <a:lvl4pPr marL="523930" indent="-240134" algn="l" defTabSz="554492" rtl="0" eaLnBrk="1" latinLnBrk="0" hangingPunct="1">
        <a:lnSpc>
          <a:spcPct val="90000"/>
        </a:lnSpc>
        <a:spcBef>
          <a:spcPts val="910"/>
        </a:spcBef>
        <a:buFont typeface="Wingdings" panose="05000000000000000000" pitchFamily="2" charset="2"/>
        <a:buChar char="§"/>
        <a:defRPr sz="1577" kern="1200" spc="-36" baseline="0">
          <a:solidFill>
            <a:schemeClr val="tx2"/>
          </a:solidFill>
          <a:latin typeface="+mn-lt"/>
          <a:ea typeface="+mn-ea"/>
          <a:cs typeface="+mn-cs"/>
        </a:defRPr>
      </a:lvl4pPr>
      <a:lvl5pPr marL="764064" indent="-240134" algn="l" defTabSz="554492" rtl="0" eaLnBrk="1" latinLnBrk="0" hangingPunct="1">
        <a:lnSpc>
          <a:spcPct val="90000"/>
        </a:lnSpc>
        <a:spcBef>
          <a:spcPts val="910"/>
        </a:spcBef>
        <a:buFont typeface="Trebuchet MS" panose="020B0603020202020204" pitchFamily="34" charset="0"/>
        <a:buChar char="—"/>
        <a:defRPr sz="1577" kern="1200" spc="-36" baseline="0">
          <a:solidFill>
            <a:schemeClr val="tx2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C1683-584C-45A1-B3E5-C127D18E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11"/>
            <a:ext cx="9144000" cy="85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428E7-52F7-484A-BA0A-FB6AB8359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9166"/>
            <a:ext cx="10515600" cy="4687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0EA05-209C-49CB-9A50-AAA72F43C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0B00-43A1-4800-9CA1-5C06383ACA23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DBB71-EB01-49CE-8D59-E5AE89EB1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354F7-1311-4975-8570-8355124A4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9545-EDCE-4AFD-A704-488F3ECE6BF4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E498B5-2164-434D-95C3-DA09852A78F5}"/>
              </a:ext>
            </a:extLst>
          </p:cNvPr>
          <p:cNvGrpSpPr/>
          <p:nvPr userDrawn="1"/>
        </p:nvGrpSpPr>
        <p:grpSpPr>
          <a:xfrm>
            <a:off x="0" y="1489166"/>
            <a:ext cx="535577" cy="4428000"/>
            <a:chOff x="0" y="1489166"/>
            <a:chExt cx="535577" cy="441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3A3D17-DEE4-4144-9724-1DDF908B1E6B}"/>
                </a:ext>
              </a:extLst>
            </p:cNvPr>
            <p:cNvSpPr/>
            <p:nvPr userDrawn="1"/>
          </p:nvSpPr>
          <p:spPr>
            <a:xfrm>
              <a:off x="0" y="1489166"/>
              <a:ext cx="535577" cy="2520000"/>
            </a:xfrm>
            <a:prstGeom prst="rect">
              <a:avLst/>
            </a:prstGeom>
            <a:solidFill>
              <a:srgbClr val="EE7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E799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ED6388-7515-4DC6-ADBD-F5B314C1A9DC}"/>
                </a:ext>
              </a:extLst>
            </p:cNvPr>
            <p:cNvSpPr/>
            <p:nvPr userDrawn="1"/>
          </p:nvSpPr>
          <p:spPr>
            <a:xfrm>
              <a:off x="0" y="4009166"/>
              <a:ext cx="535577" cy="1260000"/>
            </a:xfrm>
            <a:prstGeom prst="rect">
              <a:avLst/>
            </a:prstGeom>
            <a:solidFill>
              <a:srgbClr val="6EC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5FC571-5E14-4A0C-AE85-878AA181AEAE}"/>
                </a:ext>
              </a:extLst>
            </p:cNvPr>
            <p:cNvSpPr/>
            <p:nvPr userDrawn="1"/>
          </p:nvSpPr>
          <p:spPr>
            <a:xfrm>
              <a:off x="0" y="5269166"/>
              <a:ext cx="535577" cy="630000"/>
            </a:xfrm>
            <a:prstGeom prst="rect">
              <a:avLst/>
            </a:prstGeom>
            <a:solidFill>
              <a:srgbClr val="FF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869109E-E0F3-4249-9462-BFB201B225F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058" y="206098"/>
            <a:ext cx="2103681" cy="10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0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6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9CBBC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8A86D-959C-416E-80EF-711A4BA4ED4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0CC7-85CA-4ABF-B8E6-A08BA1CDE11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Website Header Imag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5400908"/>
            <a:ext cx="12192000" cy="1457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FA4C16-8B17-4111-8B68-2CDFDB60F64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176272"/>
            <a:ext cx="1408960" cy="119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2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6666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D93F3-9626-420B-96AC-FE7021650A2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AB906A-8BAF-41EB-A935-4DA7C0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66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C1683-584C-45A1-B3E5-C127D18E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11"/>
            <a:ext cx="9144000" cy="85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428E7-52F7-484A-BA0A-FB6AB8359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9166"/>
            <a:ext cx="10515600" cy="4687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0EA05-209C-49CB-9A50-AAA72F43C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0B00-43A1-4800-9CA1-5C06383ACA23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DBB71-EB01-49CE-8D59-E5AE89EB1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354F7-1311-4975-8570-8355124A4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9545-EDCE-4AFD-A704-488F3ECE6BF4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E498B5-2164-434D-95C3-DA09852A78F5}"/>
              </a:ext>
            </a:extLst>
          </p:cNvPr>
          <p:cNvGrpSpPr/>
          <p:nvPr userDrawn="1"/>
        </p:nvGrpSpPr>
        <p:grpSpPr>
          <a:xfrm>
            <a:off x="0" y="1489166"/>
            <a:ext cx="535577" cy="4428000"/>
            <a:chOff x="0" y="1489166"/>
            <a:chExt cx="535577" cy="441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3A3D17-DEE4-4144-9724-1DDF908B1E6B}"/>
                </a:ext>
              </a:extLst>
            </p:cNvPr>
            <p:cNvSpPr/>
            <p:nvPr userDrawn="1"/>
          </p:nvSpPr>
          <p:spPr>
            <a:xfrm>
              <a:off x="0" y="1489166"/>
              <a:ext cx="535577" cy="2520000"/>
            </a:xfrm>
            <a:prstGeom prst="rect">
              <a:avLst/>
            </a:prstGeom>
            <a:solidFill>
              <a:srgbClr val="EE7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E799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ED6388-7515-4DC6-ADBD-F5B314C1A9DC}"/>
                </a:ext>
              </a:extLst>
            </p:cNvPr>
            <p:cNvSpPr/>
            <p:nvPr userDrawn="1"/>
          </p:nvSpPr>
          <p:spPr>
            <a:xfrm>
              <a:off x="0" y="4009166"/>
              <a:ext cx="535577" cy="1260000"/>
            </a:xfrm>
            <a:prstGeom prst="rect">
              <a:avLst/>
            </a:prstGeom>
            <a:solidFill>
              <a:srgbClr val="6EC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5FC571-5E14-4A0C-AE85-878AA181AEAE}"/>
                </a:ext>
              </a:extLst>
            </p:cNvPr>
            <p:cNvSpPr/>
            <p:nvPr userDrawn="1"/>
          </p:nvSpPr>
          <p:spPr>
            <a:xfrm>
              <a:off x="0" y="5269166"/>
              <a:ext cx="535577" cy="630000"/>
            </a:xfrm>
            <a:prstGeom prst="rect">
              <a:avLst/>
            </a:prstGeom>
            <a:solidFill>
              <a:srgbClr val="FF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869109E-E0F3-4249-9462-BFB201B225F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58" y="206098"/>
            <a:ext cx="2103681" cy="10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7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9CBBC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0626F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D4852-5D9D-2542-B4B9-0E544924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C1719-2FC8-EC43-B7B3-7BB7A0E81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8049F-C114-574D-8E0A-3BADB0324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2FEB-C47E-F74D-8BE0-47F682B58A57}" type="datetime1">
              <a:rPr lang="en-GB" smtClean="0"/>
              <a:t>01/05/2024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7283D-1ED5-6F4B-8B80-49DB0079F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UK Infrastructure Bank ©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A4595-CA48-F342-A27D-43A8E896E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554AB-758F-FB4F-8544-E838535FA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76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54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  <p:sldLayoutId id="2147483793" r:id="rId28"/>
    <p:sldLayoutId id="2147483794" r:id="rId29"/>
    <p:sldLayoutId id="2147483795" r:id="rId30"/>
    <p:sldLayoutId id="2147483796" r:id="rId31"/>
    <p:sldLayoutId id="2147483797" r:id="rId32"/>
    <p:sldLayoutId id="2147483798" r:id="rId33"/>
    <p:sldLayoutId id="2147483799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SP DEMO - Proxima Nova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SP DEMO - Proxima Nova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SP DEMO - Proxima Nova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SP DEMO - Proxima Nova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SP DEMO - Proxima Nova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8.png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1CD4B-A67E-BF41-836E-E9FE062CAA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9777" y="0"/>
            <a:ext cx="28622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020631-8DFF-A54B-BBBC-E3C549C68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935" y="1321112"/>
            <a:ext cx="9458326" cy="2708366"/>
          </a:xfrm>
        </p:spPr>
        <p:txBody>
          <a:bodyPr anchor="t">
            <a:normAutofit/>
          </a:bodyPr>
          <a:lstStyle/>
          <a:p>
            <a:pPr algn="l"/>
            <a:r>
              <a:rPr lang="en-GB" sz="3800" b="1" dirty="0">
                <a:solidFill>
                  <a:schemeClr val="bg1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How to attract the finance necessary to deliver a decarbonised local energy ecosystem in the South West</a:t>
            </a:r>
            <a:endParaRPr lang="en-US" sz="3800" b="1" dirty="0">
              <a:solidFill>
                <a:schemeClr val="bg1"/>
              </a:solidFill>
              <a:latin typeface="Futura PT Bold" panose="020B0902020204020203" pitchFamily="34" charset="0"/>
              <a:cs typeface="Futura" panose="020B0602020204020303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2B8B9-B021-8344-A83E-77B8F2078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35" y="247413"/>
            <a:ext cx="2464130" cy="782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AA5A1B-E6CE-1E78-CCFC-D9BAA6998B05}"/>
              </a:ext>
            </a:extLst>
          </p:cNvPr>
          <p:cNvSpPr txBox="1"/>
          <p:nvPr/>
        </p:nvSpPr>
        <p:spPr>
          <a:xfrm>
            <a:off x="298561" y="557181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"/>
                <a:ea typeface="+mn-ea"/>
                <a:cs typeface="Futura" panose="020B0602020204020303" pitchFamily="34" charset="-79"/>
              </a:rPr>
              <a:t>25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"/>
                <a:ea typeface="+mn-ea"/>
                <a:cs typeface="Futura" panose="020B0602020204020303" pitchFamily="34" charset="-79"/>
              </a:rPr>
              <a:t>th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"/>
                <a:ea typeface="+mn-ea"/>
                <a:cs typeface="Futura" panose="020B0602020204020303" pitchFamily="34" charset="-79"/>
              </a:rPr>
              <a:t> April 2024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P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D40D0-C77D-1696-47D3-B12CA1101929}"/>
              </a:ext>
            </a:extLst>
          </p:cNvPr>
          <p:cNvSpPr txBox="1"/>
          <p:nvPr/>
        </p:nvSpPr>
        <p:spPr>
          <a:xfrm>
            <a:off x="291934" y="3792435"/>
            <a:ext cx="73997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rPr>
              <a:t>Laurence Diment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rPr>
              <a:t>Assistant Director, Local Authority Advisory &amp; Lending</a:t>
            </a:r>
          </a:p>
        </p:txBody>
      </p:sp>
    </p:spTree>
    <p:extLst>
      <p:ext uri="{BB962C8B-B14F-4D97-AF65-F5344CB8AC3E}">
        <p14:creationId xmlns:p14="http://schemas.microsoft.com/office/powerpoint/2010/main" val="2453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9E2DE1-BC4E-2443-B041-88C69E6B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9329777" y="0"/>
            <a:ext cx="286222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787F0-705C-3248-B48E-15424C1F9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71" y="1835515"/>
            <a:ext cx="9157512" cy="41144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>
                <a:effectLst/>
                <a:latin typeface="Futura PT"/>
                <a:ea typeface="Times New Roman" panose="02020603050405020304" pitchFamily="18" charset="0"/>
              </a:rPr>
              <a:t>Introduction to the UK Infrastructure Bank</a:t>
            </a:r>
            <a:endParaRPr lang="en-GB" sz="2200" dirty="0">
              <a:effectLst/>
              <a:latin typeface="Futura P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>
                <a:effectLst/>
                <a:latin typeface="Futura PT"/>
                <a:ea typeface="Times New Roman" panose="02020603050405020304" pitchFamily="18" charset="0"/>
              </a:rPr>
              <a:t>Local Authority Advisory and </a:t>
            </a:r>
            <a:r>
              <a:rPr lang="en-GB" sz="2200" dirty="0">
                <a:latin typeface="Futura PT"/>
                <a:ea typeface="Times New Roman" panose="02020603050405020304" pitchFamily="18" charset="0"/>
              </a:rPr>
              <a:t>Lending</a:t>
            </a:r>
            <a:endParaRPr lang="en-GB" sz="2200" dirty="0">
              <a:effectLst/>
              <a:latin typeface="Futura P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>
                <a:effectLst/>
                <a:latin typeface="Futura PT"/>
                <a:ea typeface="Times New Roman" panose="02020603050405020304" pitchFamily="18" charset="0"/>
              </a:rPr>
              <a:t>Developing a </a:t>
            </a:r>
            <a:r>
              <a:rPr lang="en-GB" sz="2200" dirty="0">
                <a:latin typeface="Futura PT"/>
                <a:ea typeface="Times New Roman" panose="02020603050405020304" pitchFamily="18" charset="0"/>
              </a:rPr>
              <a:t>bankable proposition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>
                <a:latin typeface="Futura PT"/>
                <a:ea typeface="Times New Roman" panose="02020603050405020304" pitchFamily="18" charset="0"/>
              </a:rPr>
              <a:t>How UKIB can help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CC439-EE58-3247-AAB1-22E069606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35" y="247412"/>
            <a:ext cx="2464130" cy="78287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0911CB-0FAE-1E47-AC8B-36A82504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554AB-758F-FB4F-8544-E838535FA4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2B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2B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A029D-4CD3-62F7-D729-CC2515DA18E6}"/>
              </a:ext>
            </a:extLst>
          </p:cNvPr>
          <p:cNvSpPr txBox="1">
            <a:spLocks/>
          </p:cNvSpPr>
          <p:nvPr/>
        </p:nvSpPr>
        <p:spPr>
          <a:xfrm>
            <a:off x="729621" y="969075"/>
            <a:ext cx="1008406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2B1F"/>
                </a:solidFill>
                <a:effectLst/>
                <a:uLnTx/>
                <a:uFillTx/>
                <a:latin typeface="Futura PT Bold" panose="020B0902020204020203" pitchFamily="34" charset="0"/>
                <a:ea typeface="+mj-ea"/>
                <a:cs typeface="Futura" panose="020B0602020204020303" pitchFamily="34" charset="-79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2785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C5EAAAB-033D-4253-900C-302679414040}"/>
              </a:ext>
            </a:extLst>
          </p:cNvPr>
          <p:cNvSpPr txBox="1">
            <a:spLocks/>
          </p:cNvSpPr>
          <p:nvPr/>
        </p:nvSpPr>
        <p:spPr>
          <a:xfrm>
            <a:off x="729621" y="969075"/>
            <a:ext cx="1008406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2B1F"/>
                </a:solidFill>
                <a:effectLst/>
                <a:uLnTx/>
                <a:uFillTx/>
                <a:latin typeface="Futura PT Bold" panose="020B0902020204020203" pitchFamily="34" charset="0"/>
                <a:ea typeface="+mj-ea"/>
                <a:cs typeface="Futura" panose="020B0602020204020303" pitchFamily="34" charset="-79"/>
              </a:rPr>
              <a:t>Introduction to UKIB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9E2DE1-BC4E-2443-B041-88C69E6B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9329777" y="0"/>
            <a:ext cx="286222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787F0-705C-3248-B48E-15424C1F9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39" y="1784329"/>
            <a:ext cx="8351626" cy="35713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200" dirty="0">
                <a:latin typeface="Futura PT"/>
                <a:ea typeface="Calibri" panose="020F0502020204030204" pitchFamily="34" charset="0"/>
                <a:cs typeface="Times New Roman" panose="02020603050405020304" pitchFamily="18" charset="0"/>
              </a:rPr>
              <a:t>Two core objectives:</a:t>
            </a:r>
          </a:p>
          <a:p>
            <a:pPr marL="549275" lvl="2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latin typeface="Futura PT"/>
                <a:cs typeface="Futura" panose="020B0602020204020303"/>
              </a:rPr>
              <a:t>Help tackle climate change; and</a:t>
            </a:r>
          </a:p>
          <a:p>
            <a:pPr marL="549275" lvl="2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latin typeface="Futura PT"/>
                <a:cs typeface="Futura" panose="020B0602020204020303"/>
              </a:rPr>
              <a:t>Support regional and local economic growth.</a:t>
            </a:r>
          </a:p>
          <a:p>
            <a:pPr marL="549275" lvl="2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en-GB" sz="1400" dirty="0">
              <a:latin typeface="Futura PT"/>
              <a:cs typeface="Futura" panose="020B0602020204020303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200" dirty="0">
                <a:latin typeface="Futura PT"/>
                <a:ea typeface="Calibri" panose="020F0502020204030204" pitchFamily="34" charset="0"/>
                <a:cs typeface="Times New Roman" panose="02020603050405020304" pitchFamily="18" charset="0"/>
              </a:rPr>
              <a:t>Four Investment Principles:</a:t>
            </a:r>
          </a:p>
          <a:p>
            <a:pPr marL="549275" lvl="2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latin typeface="Futura PT"/>
                <a:cs typeface="Futura" panose="020B0602020204020303"/>
              </a:rPr>
              <a:t>Supporting the Bank’s objectives;</a:t>
            </a:r>
          </a:p>
          <a:p>
            <a:pPr marL="549275" lvl="2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latin typeface="Futura PT"/>
                <a:cs typeface="Futura" panose="020B0602020204020303"/>
              </a:rPr>
              <a:t>Investing in infrastructure assets or networks, or in new infrastructure technology;</a:t>
            </a:r>
          </a:p>
          <a:p>
            <a:pPr marL="549275" lvl="2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latin typeface="Futura PT"/>
                <a:cs typeface="Futura" panose="020B0602020204020303"/>
              </a:rPr>
              <a:t>Delivering a positive financial return, in line with the Bank’s financial framework; and</a:t>
            </a:r>
          </a:p>
          <a:p>
            <a:pPr marL="549275" lvl="2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latin typeface="Futura PT"/>
                <a:cs typeface="Futura" panose="020B0602020204020303"/>
              </a:rPr>
              <a:t>Crowd-in significant private capital over time</a:t>
            </a:r>
            <a:r>
              <a:rPr lang="en-GB" sz="1800" baseline="30000" dirty="0">
                <a:latin typeface="Futura PT"/>
                <a:cs typeface="Futura" panose="020B0602020204020303"/>
              </a:rPr>
              <a:t>1</a:t>
            </a:r>
          </a:p>
          <a:p>
            <a:pPr marL="206375" lvl="2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1400" dirty="0">
              <a:latin typeface="Futura PT"/>
              <a:cs typeface="Futura" panose="020B0602020204020303"/>
            </a:endParaRPr>
          </a:p>
          <a:p>
            <a:pPr marL="549275" lvl="2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en-GB" sz="1400" dirty="0">
              <a:latin typeface="Futura PT"/>
              <a:cs typeface="Futura" panose="020B060202020402030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CC439-EE58-3247-AAB1-22E069606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35" y="247412"/>
            <a:ext cx="2464130" cy="78287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0911CB-0FAE-1E47-AC8B-36A82504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554AB-758F-FB4F-8544-E838535FA4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2B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2B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27985-B791-C1D4-5434-93C9C4AD95C4}"/>
              </a:ext>
            </a:extLst>
          </p:cNvPr>
          <p:cNvSpPr txBox="1"/>
          <p:nvPr/>
        </p:nvSpPr>
        <p:spPr>
          <a:xfrm>
            <a:off x="821339" y="6333589"/>
            <a:ext cx="642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Futura" panose="020B0602020204020303"/>
              </a:rPr>
              <a:t>1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Futura" panose="020B0602020204020303"/>
              </a:rPr>
              <a:t>Not a requirement for local authority lending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23160D-A690-590B-AE17-9626D8ABD19B}"/>
              </a:ext>
            </a:extLst>
          </p:cNvPr>
          <p:cNvGrpSpPr/>
          <p:nvPr/>
        </p:nvGrpSpPr>
        <p:grpSpPr>
          <a:xfrm>
            <a:off x="6793763" y="247412"/>
            <a:ext cx="4352852" cy="3559058"/>
            <a:chOff x="7359296" y="4057650"/>
            <a:chExt cx="3308703" cy="2420873"/>
          </a:xfrm>
        </p:grpSpPr>
        <p:pic>
          <p:nvPicPr>
            <p:cNvPr id="7" name="Picture 6" descr="A train in a station&#10;&#10;Description automatically generated">
              <a:extLst>
                <a:ext uri="{FF2B5EF4-FFF2-40B4-BE49-F238E27FC236}">
                  <a16:creationId xmlns:a16="http://schemas.microsoft.com/office/drawing/2014/main" id="{6DBA0EA2-1C81-3A17-699B-8389F5501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9"/>
            <a:stretch/>
          </p:blipFill>
          <p:spPr>
            <a:xfrm>
              <a:off x="7359296" y="4057650"/>
              <a:ext cx="3308703" cy="242087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685DE7-EF2E-607A-50A5-D317194EFC68}"/>
                </a:ext>
              </a:extLst>
            </p:cNvPr>
            <p:cNvSpPr txBox="1"/>
            <p:nvPr/>
          </p:nvSpPr>
          <p:spPr>
            <a:xfrm>
              <a:off x="8716677" y="6263079"/>
              <a:ext cx="19513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©Transport for London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415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9E2DE1-BC4E-2443-B041-88C69E6B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9329777" y="0"/>
            <a:ext cx="286222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CC439-EE58-3247-AAB1-22E069606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35" y="247412"/>
            <a:ext cx="2464130" cy="78287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0911CB-0FAE-1E47-AC8B-36A82504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2B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4FD1D5-0138-E358-DE12-D975F47D09F1}"/>
              </a:ext>
            </a:extLst>
          </p:cNvPr>
          <p:cNvGrpSpPr/>
          <p:nvPr/>
        </p:nvGrpSpPr>
        <p:grpSpPr>
          <a:xfrm>
            <a:off x="825499" y="1488848"/>
            <a:ext cx="8778943" cy="4265191"/>
            <a:chOff x="5832060" y="2004319"/>
            <a:chExt cx="5148591" cy="4265191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817D84F7-CB6B-0963-60B6-69609DD29D9C}"/>
                </a:ext>
              </a:extLst>
            </p:cNvPr>
            <p:cNvSpPr txBox="1">
              <a:spLocks/>
            </p:cNvSpPr>
            <p:nvPr/>
          </p:nvSpPr>
          <p:spPr>
            <a:xfrm>
              <a:off x="6094326" y="2004319"/>
              <a:ext cx="4886325" cy="426519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925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endParaRPr>
            </a:p>
            <a:p>
              <a:pPr marL="34925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endParaRPr>
            </a:p>
            <a:p>
              <a:pPr marL="34925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endParaRPr>
            </a:p>
            <a:p>
              <a:pPr marL="34925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endParaRPr>
            </a:p>
            <a:p>
              <a:pPr marL="34925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endParaRPr>
            </a:p>
            <a:p>
              <a:pPr marL="34925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endParaRPr>
            </a:p>
            <a:p>
              <a:pPr marL="34925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b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PT"/>
                  <a:ea typeface="+mn-ea"/>
                  <a:cs typeface="Arial" panose="020B0604020202020204" pitchFamily="34" charset="0"/>
                </a:rPr>
              </a:b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Arial"/>
              </a:endParaRPr>
            </a:p>
            <a:p>
              <a:pPr marL="34925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Arial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F6BA310-8F4D-F9C3-DA29-38EBA653F48A}"/>
                </a:ext>
              </a:extLst>
            </p:cNvPr>
            <p:cNvSpPr/>
            <p:nvPr/>
          </p:nvSpPr>
          <p:spPr>
            <a:xfrm>
              <a:off x="5832060" y="2401719"/>
              <a:ext cx="5028723" cy="420734"/>
            </a:xfrm>
            <a:prstGeom prst="roundRect">
              <a:avLst/>
            </a:prstGeom>
            <a:solidFill>
              <a:srgbClr val="0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PT"/>
                  <a:ea typeface="+mn-ea"/>
                  <a:cs typeface="Arial" panose="020B0604020202020204" pitchFamily="34" charset="0"/>
                </a:rPr>
                <a:t>£22 billion financing capacity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94B650-3320-7625-D5F1-8C4AD8A2A555}"/>
                </a:ext>
              </a:extLst>
            </p:cNvPr>
            <p:cNvSpPr/>
            <p:nvPr/>
          </p:nvSpPr>
          <p:spPr>
            <a:xfrm>
              <a:off x="5849697" y="3188499"/>
              <a:ext cx="1395208" cy="753989"/>
            </a:xfrm>
            <a:prstGeom prst="roundRect">
              <a:avLst/>
            </a:prstGeom>
            <a:solidFill>
              <a:srgbClr val="0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PT"/>
                  <a:ea typeface="+mn-ea"/>
                  <a:cs typeface="Arial" panose="020B0604020202020204" pitchFamily="34" charset="0"/>
                </a:rPr>
                <a:t>£8bn debt &amp; equity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B578BCF-A0AD-3123-1EF6-B7B4FDEA2562}"/>
                </a:ext>
              </a:extLst>
            </p:cNvPr>
            <p:cNvSpPr/>
            <p:nvPr/>
          </p:nvSpPr>
          <p:spPr>
            <a:xfrm>
              <a:off x="7312904" y="3199629"/>
              <a:ext cx="1965911" cy="753989"/>
            </a:xfrm>
            <a:prstGeom prst="roundRect">
              <a:avLst/>
            </a:prstGeom>
            <a:solidFill>
              <a:srgbClr val="0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PT"/>
                  <a:ea typeface="+mn-ea"/>
                  <a:cs typeface="Arial" panose="020B0604020202020204" pitchFamily="34" charset="0"/>
                </a:rPr>
                <a:t>£10bn guarantees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EB9E5C0-A149-E6CA-3E30-A302BFEA296A}"/>
                </a:ext>
              </a:extLst>
            </p:cNvPr>
            <p:cNvSpPr/>
            <p:nvPr/>
          </p:nvSpPr>
          <p:spPr>
            <a:xfrm>
              <a:off x="9346813" y="3199014"/>
              <a:ext cx="1513970" cy="753989"/>
            </a:xfrm>
            <a:prstGeom prst="roundRect">
              <a:avLst/>
            </a:prstGeom>
            <a:solidFill>
              <a:srgbClr val="00C4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PT"/>
                  <a:ea typeface="+mn-ea"/>
                  <a:cs typeface="Arial" panose="020B0604020202020204" pitchFamily="34" charset="0"/>
                </a:rPr>
                <a:t>£4bn local authority debt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17721E41-E29C-E7E8-EE98-55AA8028F948}"/>
                </a:ext>
              </a:extLst>
            </p:cNvPr>
            <p:cNvSpPr/>
            <p:nvPr/>
          </p:nvSpPr>
          <p:spPr>
            <a:xfrm rot="16200000">
              <a:off x="8213820" y="512993"/>
              <a:ext cx="298448" cy="4995481"/>
            </a:xfrm>
            <a:prstGeom prst="rightBrace">
              <a:avLst/>
            </a:prstGeom>
            <a:ln w="38100">
              <a:solidFill>
                <a:srgbClr val="0A22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DCA1A3-91BB-014D-E778-F8B3D27371F8}"/>
                </a:ext>
              </a:extLst>
            </p:cNvPr>
            <p:cNvSpPr/>
            <p:nvPr/>
          </p:nvSpPr>
          <p:spPr>
            <a:xfrm>
              <a:off x="9346814" y="4018835"/>
              <a:ext cx="1513970" cy="753989"/>
            </a:xfrm>
            <a:prstGeom prst="ellipse">
              <a:avLst/>
            </a:prstGeom>
            <a:solidFill>
              <a:srgbClr val="00C4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PT"/>
                  <a:ea typeface="+mn-ea"/>
                  <a:cs typeface="Arial" panose="020B0604020202020204" pitchFamily="34" charset="0"/>
                </a:rPr>
                <a:t>Local Authority Advisory Service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44FD76B-7C0B-EEEC-D353-D86B0C9A9B80}"/>
                </a:ext>
              </a:extLst>
            </p:cNvPr>
            <p:cNvSpPr/>
            <p:nvPr/>
          </p:nvSpPr>
          <p:spPr>
            <a:xfrm>
              <a:off x="5865304" y="4936436"/>
              <a:ext cx="937962" cy="460904"/>
            </a:xfrm>
            <a:prstGeom prst="roundRect">
              <a:avLst/>
            </a:prstGeom>
            <a:solidFill>
              <a:srgbClr val="022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PT"/>
                  <a:ea typeface="+mn-ea"/>
                  <a:cs typeface="Arial" panose="020B0604020202020204" pitchFamily="34" charset="0"/>
                </a:rPr>
                <a:t>Clean energy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DCF63F7-CA8E-DA0C-BEA8-B8D7D3E62A18}"/>
                </a:ext>
              </a:extLst>
            </p:cNvPr>
            <p:cNvSpPr/>
            <p:nvPr/>
          </p:nvSpPr>
          <p:spPr>
            <a:xfrm>
              <a:off x="6851619" y="4946532"/>
              <a:ext cx="937962" cy="450808"/>
            </a:xfrm>
            <a:prstGeom prst="roundRect">
              <a:avLst/>
            </a:prstGeom>
            <a:solidFill>
              <a:srgbClr val="022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PT"/>
                  <a:ea typeface="+mn-ea"/>
                  <a:cs typeface="Arial" panose="020B0604020202020204" pitchFamily="34" charset="0"/>
                </a:rPr>
                <a:t>Transport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CE6F63-2F3E-A324-FFBF-D13A8B789F1C}"/>
                </a:ext>
              </a:extLst>
            </p:cNvPr>
            <p:cNvSpPr/>
            <p:nvPr/>
          </p:nvSpPr>
          <p:spPr>
            <a:xfrm>
              <a:off x="9922821" y="4940881"/>
              <a:ext cx="937962" cy="460868"/>
            </a:xfrm>
            <a:prstGeom prst="roundRect">
              <a:avLst/>
            </a:prstGeom>
            <a:solidFill>
              <a:srgbClr val="022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PT"/>
                  <a:ea typeface="+mn-ea"/>
                  <a:cs typeface="Arial" panose="020B0604020202020204" pitchFamily="34" charset="0"/>
                </a:rPr>
                <a:t>Digital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385B9C3-417E-9C60-8BE7-BD5A58268FFB}"/>
                </a:ext>
              </a:extLst>
            </p:cNvPr>
            <p:cNvSpPr/>
            <p:nvPr/>
          </p:nvSpPr>
          <p:spPr>
            <a:xfrm>
              <a:off x="8894477" y="4940881"/>
              <a:ext cx="937962" cy="471074"/>
            </a:xfrm>
            <a:prstGeom prst="roundRect">
              <a:avLst/>
            </a:prstGeom>
            <a:solidFill>
              <a:srgbClr val="022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PT"/>
                  <a:ea typeface="+mn-ea"/>
                  <a:cs typeface="Arial" panose="020B0604020202020204" pitchFamily="34" charset="0"/>
                </a:rPr>
                <a:t>Water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1908DD8-4A43-1D55-692C-1E4EEC15032D}"/>
                </a:ext>
              </a:extLst>
            </p:cNvPr>
            <p:cNvSpPr/>
            <p:nvPr/>
          </p:nvSpPr>
          <p:spPr>
            <a:xfrm>
              <a:off x="7866133" y="4940881"/>
              <a:ext cx="937962" cy="471074"/>
            </a:xfrm>
            <a:prstGeom prst="roundRect">
              <a:avLst/>
            </a:prstGeom>
            <a:solidFill>
              <a:srgbClr val="022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PT"/>
                  <a:ea typeface="+mn-ea"/>
                  <a:cs typeface="Arial" panose="020B0604020202020204" pitchFamily="34" charset="0"/>
                </a:rPr>
                <a:t>Waste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4F1B40-490B-5D15-7FC8-02AB3168D9BC}"/>
              </a:ext>
            </a:extLst>
          </p:cNvPr>
          <p:cNvSpPr txBox="1">
            <a:spLocks/>
          </p:cNvSpPr>
          <p:nvPr/>
        </p:nvSpPr>
        <p:spPr>
          <a:xfrm>
            <a:off x="729621" y="969075"/>
            <a:ext cx="905663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22B1F"/>
                </a:solidFill>
                <a:effectLst/>
                <a:uLnTx/>
                <a:uFillTx/>
                <a:latin typeface="Futura PT Bold" panose="020B0902020204020203" pitchFamily="34" charset="0"/>
                <a:ea typeface="+mj-ea"/>
                <a:cs typeface="Futura" panose="020B0602020204020303" pitchFamily="34" charset="-79"/>
              </a:rPr>
              <a:t>Local Authority Advisory and Lending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5558DA-AF8F-4F18-AC08-A54B0A7E1BF6}"/>
              </a:ext>
            </a:extLst>
          </p:cNvPr>
          <p:cNvSpPr/>
          <p:nvPr/>
        </p:nvSpPr>
        <p:spPr>
          <a:xfrm>
            <a:off x="2563964" y="5028427"/>
            <a:ext cx="1599333" cy="450808"/>
          </a:xfrm>
          <a:prstGeom prst="roundRect">
            <a:avLst/>
          </a:prstGeom>
          <a:solidFill>
            <a:srgbClr val="00C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rPr>
              <a:t>Mass Transit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D56C3E-0568-7489-12FA-D1C7B79229D8}"/>
              </a:ext>
            </a:extLst>
          </p:cNvPr>
          <p:cNvSpPr/>
          <p:nvPr/>
        </p:nvSpPr>
        <p:spPr>
          <a:xfrm>
            <a:off x="876301" y="5023276"/>
            <a:ext cx="1599333" cy="450808"/>
          </a:xfrm>
          <a:prstGeom prst="roundRect">
            <a:avLst/>
          </a:prstGeom>
          <a:solidFill>
            <a:srgbClr val="00C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rPr>
              <a:t>Building decarbonisation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95D561-5B95-21C3-E12D-761E091C2EB5}"/>
              </a:ext>
            </a:extLst>
          </p:cNvPr>
          <p:cNvSpPr/>
          <p:nvPr/>
        </p:nvSpPr>
        <p:spPr>
          <a:xfrm>
            <a:off x="876300" y="5615438"/>
            <a:ext cx="1599332" cy="450808"/>
          </a:xfrm>
          <a:prstGeom prst="roundRect">
            <a:avLst/>
          </a:prstGeom>
          <a:solidFill>
            <a:srgbClr val="00C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rPr>
              <a:t>Heat networks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8C1E78-5903-E9B1-3E85-0F641A7CC60A}"/>
              </a:ext>
            </a:extLst>
          </p:cNvPr>
          <p:cNvSpPr/>
          <p:nvPr/>
        </p:nvSpPr>
        <p:spPr>
          <a:xfrm>
            <a:off x="4293829" y="5027721"/>
            <a:ext cx="5103172" cy="450808"/>
          </a:xfrm>
          <a:prstGeom prst="roundRect">
            <a:avLst/>
          </a:prstGeom>
          <a:solidFill>
            <a:srgbClr val="00C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rPr>
              <a:t>Mixed infrastructure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6881C9-26F1-5D4C-C47E-B49F4DCEC0F0}"/>
              </a:ext>
            </a:extLst>
          </p:cNvPr>
          <p:cNvSpPr txBox="1"/>
          <p:nvPr/>
        </p:nvSpPr>
        <p:spPr>
          <a:xfrm rot="16200000">
            <a:off x="-14808" y="5611389"/>
            <a:ext cx="147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+mn-cs"/>
              </a:rPr>
              <a:t>LA Focus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C25ED20-2581-CB8E-E6B4-AE16F9218D1F}"/>
              </a:ext>
            </a:extLst>
          </p:cNvPr>
          <p:cNvSpPr/>
          <p:nvPr/>
        </p:nvSpPr>
        <p:spPr>
          <a:xfrm>
            <a:off x="2563964" y="5615438"/>
            <a:ext cx="1599333" cy="450808"/>
          </a:xfrm>
          <a:prstGeom prst="roundRect">
            <a:avLst/>
          </a:prstGeom>
          <a:solidFill>
            <a:srgbClr val="00C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rPr>
              <a:t>Electric Vehicles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1B6AD9-454B-58C2-EEC2-4F000C931BCD}"/>
              </a:ext>
            </a:extLst>
          </p:cNvPr>
          <p:cNvSpPr txBox="1"/>
          <p:nvPr/>
        </p:nvSpPr>
        <p:spPr>
          <a:xfrm rot="16200000">
            <a:off x="-46246" y="4209414"/>
            <a:ext cx="985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+mn-cs"/>
              </a:rPr>
              <a:t>UKIB Priority Sectors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D3093CB-9817-10E3-5066-B510423E483D}"/>
              </a:ext>
            </a:extLst>
          </p:cNvPr>
          <p:cNvSpPr/>
          <p:nvPr/>
        </p:nvSpPr>
        <p:spPr>
          <a:xfrm>
            <a:off x="876301" y="6241338"/>
            <a:ext cx="1599331" cy="450808"/>
          </a:xfrm>
          <a:prstGeom prst="roundRect">
            <a:avLst/>
          </a:prstGeom>
          <a:solidFill>
            <a:srgbClr val="00C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rPr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180761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9E2DE1-BC4E-2443-B041-88C69E6B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9329777" y="0"/>
            <a:ext cx="28622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55691-D754-7045-B5B1-028BCEED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33" y="638849"/>
            <a:ext cx="872143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22B1F"/>
                </a:solidFill>
                <a:latin typeface="Futura PT Bold" panose="020B0902020204020203" pitchFamily="34" charset="0"/>
                <a:cs typeface="Futura"/>
              </a:rPr>
              <a:t>Developing a bankable proposition</a:t>
            </a:r>
            <a:endParaRPr lang="en-US" sz="4000" b="1" dirty="0">
              <a:solidFill>
                <a:srgbClr val="022B1F"/>
              </a:solidFill>
              <a:latin typeface="Futura PT Bold" panose="020B0902020204020203" pitchFamily="34" charset="0"/>
              <a:cs typeface="Futura" panose="020B06020202040203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CC439-EE58-3247-AAB1-22E069606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35" y="247412"/>
            <a:ext cx="2464130" cy="78287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0911CB-0FAE-1E47-AC8B-36A82504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554AB-758F-FB4F-8544-E838535FA4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2B1F"/>
                </a:solidFill>
                <a:effectLst/>
                <a:uLnTx/>
                <a:uFillTx/>
                <a:latin typeface="Butler" panose="02000503090000020003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2B1F"/>
              </a:solidFill>
              <a:effectLst/>
              <a:uLnTx/>
              <a:uFillTx/>
              <a:latin typeface="Butler" panose="02000503090000020003" pitchFamily="2" charset="77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14F874-1B5B-E158-576D-2971819A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71" y="1835515"/>
            <a:ext cx="9157512" cy="41144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>
                <a:effectLst/>
                <a:latin typeface="Futura PT"/>
                <a:ea typeface="Times New Roman" panose="02020603050405020304" pitchFamily="18" charset="0"/>
              </a:rPr>
              <a:t>Identify project cashflows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>
                <a:latin typeface="Futura PT"/>
                <a:cs typeface="Arial"/>
              </a:rPr>
              <a:t>Understand funding / financing requirements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>
                <a:latin typeface="Futura PT"/>
                <a:cs typeface="Arial"/>
              </a:rPr>
              <a:t>Assess funding / financing options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GB" sz="2200" dirty="0">
              <a:latin typeface="Futura PT"/>
              <a:cs typeface="Arial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>
                <a:latin typeface="Futura PT"/>
                <a:cs typeface="Arial"/>
              </a:rPr>
              <a:t>Strategic alignment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>
                <a:latin typeface="Futura PT"/>
                <a:cs typeface="Arial"/>
              </a:rPr>
              <a:t>Delivery strategy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>
                <a:latin typeface="Futura PT"/>
                <a:cs typeface="Arial"/>
              </a:rPr>
              <a:t>Risk management / mitigation</a:t>
            </a:r>
            <a:endParaRPr lang="en-GB" sz="1800" dirty="0">
              <a:latin typeface="Futura PT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GB" sz="2300" dirty="0">
              <a:latin typeface="Futura PT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600" b="1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03CBB7-6DDA-4499-D40A-1751EA8C92A3}"/>
              </a:ext>
            </a:extLst>
          </p:cNvPr>
          <p:cNvSpPr/>
          <p:nvPr/>
        </p:nvSpPr>
        <p:spPr>
          <a:xfrm>
            <a:off x="291935" y="1839558"/>
            <a:ext cx="305798" cy="1387736"/>
          </a:xfrm>
          <a:prstGeom prst="rect">
            <a:avLst/>
          </a:prstGeom>
          <a:solidFill>
            <a:srgbClr val="00C4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41731-DDE9-0AD8-02CE-F3F6132DC54E}"/>
              </a:ext>
            </a:extLst>
          </p:cNvPr>
          <p:cNvSpPr/>
          <p:nvPr/>
        </p:nvSpPr>
        <p:spPr>
          <a:xfrm>
            <a:off x="310129" y="3892733"/>
            <a:ext cx="305798" cy="1238666"/>
          </a:xfrm>
          <a:prstGeom prst="rect">
            <a:avLst/>
          </a:prstGeom>
          <a:solidFill>
            <a:srgbClr val="646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1310F31-2D1F-2826-22C1-1C6DA04F3B2B}"/>
              </a:ext>
            </a:extLst>
          </p:cNvPr>
          <p:cNvSpPr/>
          <p:nvPr/>
        </p:nvSpPr>
        <p:spPr>
          <a:xfrm>
            <a:off x="5421854" y="3743661"/>
            <a:ext cx="419548" cy="13877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BA8A33-1165-1FD1-3BF5-3C93D0D5B869}"/>
              </a:ext>
            </a:extLst>
          </p:cNvPr>
          <p:cNvSpPr txBox="1"/>
          <p:nvPr/>
        </p:nvSpPr>
        <p:spPr>
          <a:xfrm>
            <a:off x="5891553" y="4114364"/>
            <a:ext cx="205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Evidence of project maturity</a:t>
            </a:r>
          </a:p>
        </p:txBody>
      </p:sp>
    </p:spTree>
    <p:extLst>
      <p:ext uri="{BB962C8B-B14F-4D97-AF65-F5344CB8AC3E}">
        <p14:creationId xmlns:p14="http://schemas.microsoft.com/office/powerpoint/2010/main" val="36552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9E2DE1-BC4E-2443-B041-88C69E6B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9329777" y="0"/>
            <a:ext cx="28622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55691-D754-7045-B5B1-028BCEED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33" y="638849"/>
            <a:ext cx="872143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22B1F"/>
                </a:solidFill>
                <a:latin typeface="Futura PT Bold" panose="020B0902020204020203" pitchFamily="34" charset="0"/>
                <a:cs typeface="Futura"/>
              </a:rPr>
              <a:t>How UKIB can help</a:t>
            </a:r>
            <a:endParaRPr lang="en-US" sz="4000" b="1" dirty="0">
              <a:solidFill>
                <a:srgbClr val="022B1F"/>
              </a:solidFill>
              <a:latin typeface="Futura PT Bold" panose="020B0902020204020203" pitchFamily="34" charset="0"/>
              <a:cs typeface="Futura" panose="020B06020202040203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CC439-EE58-3247-AAB1-22E069606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35" y="247412"/>
            <a:ext cx="2464130" cy="78287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0911CB-0FAE-1E47-AC8B-36A82504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554AB-758F-FB4F-8544-E838535FA4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2B1F"/>
                </a:solidFill>
                <a:effectLst/>
                <a:uLnTx/>
                <a:uFillTx/>
                <a:latin typeface="Butler" panose="02000503090000020003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2B1F"/>
              </a:solidFill>
              <a:effectLst/>
              <a:uLnTx/>
              <a:uFillTx/>
              <a:latin typeface="Butler" panose="02000503090000020003" pitchFamily="2" charset="77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EE569-8D3A-E53F-4D16-5AB0E47DF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289" y="1599422"/>
            <a:ext cx="4854678" cy="48390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808412-9582-CF52-F76E-71D3C9F95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71" y="1835515"/>
            <a:ext cx="4047018" cy="41144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>
                <a:effectLst/>
                <a:latin typeface="Futura PT"/>
                <a:ea typeface="Times New Roman" panose="02020603050405020304" pitchFamily="18" charset="0"/>
              </a:rPr>
              <a:t>Advisory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Futura PT"/>
                <a:ea typeface="Times New Roman" panose="02020603050405020304" pitchFamily="18" charset="0"/>
              </a:rPr>
              <a:t>Funding and financing options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Futura PT"/>
                <a:ea typeface="Times New Roman" panose="02020603050405020304" pitchFamily="18" charset="0"/>
              </a:rPr>
              <a:t>Commercial delivery options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Futura PT"/>
                <a:ea typeface="Times New Roman" panose="02020603050405020304" pitchFamily="18" charset="0"/>
              </a:rPr>
              <a:t>Business case review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>
                <a:latin typeface="Futura PT"/>
                <a:ea typeface="Times New Roman" panose="02020603050405020304" pitchFamily="18" charset="0"/>
              </a:rPr>
              <a:t>Lending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Futura PT"/>
                <a:ea typeface="Times New Roman" panose="02020603050405020304" pitchFamily="18" charset="0"/>
              </a:rPr>
              <a:t>Low</a:t>
            </a:r>
            <a:r>
              <a:rPr lang="en-GB" sz="1800" dirty="0">
                <a:latin typeface="Futura PT"/>
                <a:ea typeface="Times New Roman" panose="02020603050405020304" pitchFamily="18" charset="0"/>
              </a:rPr>
              <a:t> cost, flexible debt finance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Futura PT"/>
                <a:ea typeface="Times New Roman" panose="02020603050405020304" pitchFamily="18" charset="0"/>
              </a:rPr>
              <a:t>Project review process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endParaRPr lang="en-GB" sz="2200" dirty="0">
              <a:effectLst/>
              <a:latin typeface="Futura P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 startAt="2"/>
            </a:pPr>
            <a:endParaRPr lang="en-GB" sz="2300" dirty="0">
              <a:latin typeface="Futura PT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7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1CD4B-A67E-BF41-836E-E9FE062CAA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29777" y="0"/>
            <a:ext cx="286222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C2B8B9-B021-8344-A83E-77B8F2078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35" y="247413"/>
            <a:ext cx="2464130" cy="7828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96F4D1-824C-88BD-FABF-1791F604E186}"/>
              </a:ext>
            </a:extLst>
          </p:cNvPr>
          <p:cNvSpPr txBox="1">
            <a:spLocks/>
          </p:cNvSpPr>
          <p:nvPr/>
        </p:nvSpPr>
        <p:spPr>
          <a:xfrm>
            <a:off x="676822" y="1413580"/>
            <a:ext cx="1008406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Bold" panose="020B0902020204020203" pitchFamily="34" charset="0"/>
                <a:ea typeface="+mj-ea"/>
                <a:cs typeface="Futura" panose="020B0602020204020303" pitchFamily="34" charset="-79"/>
              </a:rPr>
              <a:t>Contacts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22B1F"/>
              </a:solidFill>
              <a:effectLst/>
              <a:uLnTx/>
              <a:uFillTx/>
              <a:latin typeface="Futura PT Bold" panose="020B0902020204020203" pitchFamily="34" charset="0"/>
              <a:ea typeface="+mj-ea"/>
              <a:cs typeface="Futura" panose="020B06020202040203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05C0F-6B09-F4FC-FBD5-01F330E56212}"/>
              </a:ext>
            </a:extLst>
          </p:cNvPr>
          <p:cNvSpPr txBox="1"/>
          <p:nvPr/>
        </p:nvSpPr>
        <p:spPr>
          <a:xfrm>
            <a:off x="741641" y="2443868"/>
            <a:ext cx="4553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"/>
                <a:ea typeface="+mn-ea"/>
                <a:cs typeface="Arial" panose="020B0604020202020204" pitchFamily="34" charset="0"/>
              </a:rPr>
              <a:t>Laurence.Diment@ukib.org.uk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P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1083"/>
      </p:ext>
    </p:extLst>
  </p:cSld>
  <p:clrMapOvr>
    <a:masterClrMapping/>
  </p:clrMapOvr>
</p:sld>
</file>

<file path=ppt/theme/theme1.xml><?xml version="1.0" encoding="utf-8"?>
<a:theme xmlns:a="http://schemas.openxmlformats.org/drawingml/2006/main" name="WECA">
  <a:themeElements>
    <a:clrScheme name="WECA">
      <a:dk1>
        <a:sysClr val="windowText" lastClr="000000"/>
      </a:dk1>
      <a:lt1>
        <a:sysClr val="window" lastClr="FFFFFF"/>
      </a:lt1>
      <a:dk2>
        <a:srgbClr val="4C5F6C"/>
      </a:dk2>
      <a:lt2>
        <a:srgbClr val="ECEDF1"/>
      </a:lt2>
      <a:accent1>
        <a:srgbClr val="6EC8DE"/>
      </a:accent1>
      <a:accent2>
        <a:srgbClr val="F37C8F"/>
      </a:accent2>
      <a:accent3>
        <a:srgbClr val="FFDA00"/>
      </a:accent3>
      <a:accent4>
        <a:srgbClr val="7DCCBC"/>
      </a:accent4>
      <a:accent5>
        <a:srgbClr val="4C5F6C"/>
      </a:accent5>
      <a:accent6>
        <a:srgbClr val="ECEDF1"/>
      </a:accent6>
      <a:hlink>
        <a:srgbClr val="000000"/>
      </a:hlink>
      <a:folHlink>
        <a:srgbClr val="4C5F6C"/>
      </a:folHlink>
    </a:clrScheme>
    <a:fontScheme name="WEC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C5C69"/>
      </a:dk2>
      <a:lt2>
        <a:srgbClr val="C0C1CC"/>
      </a:lt2>
      <a:accent1>
        <a:srgbClr val="6BD4F2"/>
      </a:accent1>
      <a:accent2>
        <a:srgbClr val="ED749D"/>
      </a:accent2>
      <a:accent3>
        <a:srgbClr val="FFD900"/>
      </a:accent3>
      <a:accent4>
        <a:srgbClr val="79DECC"/>
      </a:accent4>
      <a:accent5>
        <a:srgbClr val="87B5C3"/>
      </a:accent5>
      <a:accent6>
        <a:srgbClr val="9AB3A7"/>
      </a:accent6>
      <a:hlink>
        <a:srgbClr val="0E7FA0"/>
      </a:hlink>
      <a:folHlink>
        <a:srgbClr val="EA9ED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C5C69"/>
      </a:dk2>
      <a:lt2>
        <a:srgbClr val="C0C1CC"/>
      </a:lt2>
      <a:accent1>
        <a:srgbClr val="6BD4F2"/>
      </a:accent1>
      <a:accent2>
        <a:srgbClr val="ED749D"/>
      </a:accent2>
      <a:accent3>
        <a:srgbClr val="FFD900"/>
      </a:accent3>
      <a:accent4>
        <a:srgbClr val="79DECC"/>
      </a:accent4>
      <a:accent5>
        <a:srgbClr val="87B5C3"/>
      </a:accent5>
      <a:accent6>
        <a:srgbClr val="9AB3A7"/>
      </a:accent6>
      <a:hlink>
        <a:srgbClr val="0E7FA0"/>
      </a:hlink>
      <a:folHlink>
        <a:srgbClr val="EA9ED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IB &amp; Local Lending Intro" id="{5FD380B1-774F-489D-A088-D1D66F4C1131}" vid="{B4D7C436-2916-4B68-A712-247589CC6ED0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Custom 1">
      <a:dk1>
        <a:srgbClr val="003379"/>
      </a:dk1>
      <a:lt1>
        <a:srgbClr val="FFFFFF"/>
      </a:lt1>
      <a:dk2>
        <a:srgbClr val="3278C5"/>
      </a:dk2>
      <a:lt2>
        <a:srgbClr val="62C3F4"/>
      </a:lt2>
      <a:accent1>
        <a:srgbClr val="182D4C"/>
      </a:accent1>
      <a:accent2>
        <a:srgbClr val="33DDEC"/>
      </a:accent2>
      <a:accent3>
        <a:srgbClr val="E7E6E6"/>
      </a:accent3>
      <a:accent4>
        <a:srgbClr val="000000"/>
      </a:accent4>
      <a:accent5>
        <a:srgbClr val="FFFFFF"/>
      </a:accent5>
      <a:accent6>
        <a:srgbClr val="7F7F7F"/>
      </a:accent6>
      <a:hlink>
        <a:srgbClr val="3278C5"/>
      </a:hlink>
      <a:folHlink>
        <a:srgbClr val="182D4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NEZ_Branded_Presentation_Template_ARIAL_v7.3_131223  -  Read-Only" id="{5C35B172-704C-4EC1-A59F-9B30B3FFA068}" vid="{636360D9-CDFB-4557-B5F9-2DB693C4B39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52CAE215133747B3E2C29D4F3F773D" ma:contentTypeVersion="19" ma:contentTypeDescription="Create a new document." ma:contentTypeScope="" ma:versionID="78787cb9a0d786a5ffddef7e0160b556">
  <xsd:schema xmlns:xsd="http://www.w3.org/2001/XMLSchema" xmlns:xs="http://www.w3.org/2001/XMLSchema" xmlns:p="http://schemas.microsoft.com/office/2006/metadata/properties" xmlns:ns2="8ea2b450-505b-41b4-bae7-dfeb254f3094" xmlns:ns3="ae11946e-e2fd-4c60-8682-e4a1ed729ce0" targetNamespace="http://schemas.microsoft.com/office/2006/metadata/properties" ma:root="true" ma:fieldsID="4e23c8a680531cb1453d3b5b942b23f3" ns2:_="" ns3:_="">
    <xsd:import namespace="8ea2b450-505b-41b4-bae7-dfeb254f3094"/>
    <xsd:import namespace="ae11946e-e2fd-4c60-8682-e4a1ed729c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RecordID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2b450-505b-41b4-bae7-dfeb254f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fc3c99c-be24-4810-9e61-24813d7dc9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cordID" ma:index="24" nillable="true" ma:displayName="RecordID" ma:format="Dropdown" ma:internalName="RecordID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1946e-e2fd-4c60-8682-e4a1ed729c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0cd5724-9332-4031-af10-108d224b2056}" ma:internalName="TaxCatchAll" ma:showField="CatchAllData" ma:web="ae11946e-e2fd-4c60-8682-e4a1ed729c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e11946e-e2fd-4c60-8682-e4a1ed729ce0">
      <UserInfo>
        <DisplayName>Kate Watson</DisplayName>
        <AccountId>1421</AccountId>
        <AccountType/>
      </UserInfo>
      <UserInfo>
        <DisplayName>Chris Grainger</DisplayName>
        <AccountId>55</AccountId>
        <AccountType/>
      </UserInfo>
      <UserInfo>
        <DisplayName>Phillip Morris</DisplayName>
        <AccountId>314</AccountId>
        <AccountType/>
      </UserInfo>
      <UserInfo>
        <DisplayName>Smaranda Sandu</DisplayName>
        <AccountId>1577</AccountId>
        <AccountType/>
      </UserInfo>
      <UserInfo>
        <DisplayName>David Lewis</DisplayName>
        <AccountId>53</AccountId>
        <AccountType/>
      </UserInfo>
      <UserInfo>
        <DisplayName>John Lancaster</DisplayName>
        <AccountId>54</AccountId>
        <AccountType/>
      </UserInfo>
    </SharedWithUsers>
    <lcf76f155ced4ddcb4097134ff3c332f xmlns="8ea2b450-505b-41b4-bae7-dfeb254f3094">
      <Terms xmlns="http://schemas.microsoft.com/office/infopath/2007/PartnerControls"/>
    </lcf76f155ced4ddcb4097134ff3c332f>
    <RecordID xmlns="8ea2b450-505b-41b4-bae7-dfeb254f3094" xsi:nil="true"/>
    <TaxCatchAll xmlns="ae11946e-e2fd-4c60-8682-e4a1ed729ce0" xsi:nil="true"/>
  </documentManagement>
</p:properties>
</file>

<file path=customXml/itemProps1.xml><?xml version="1.0" encoding="utf-8"?>
<ds:datastoreItem xmlns:ds="http://schemas.openxmlformats.org/officeDocument/2006/customXml" ds:itemID="{FFEB51D1-7E9E-495A-8AE5-D52E7702AD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F1E562-C030-4FAE-8610-341301E3E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a2b450-505b-41b4-bae7-dfeb254f3094"/>
    <ds:schemaRef ds:uri="ae11946e-e2fd-4c60-8682-e4a1ed729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F9BFB0-C298-456C-BF10-51777E8F6595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e11946e-e2fd-4c60-8682-e4a1ed729ce0"/>
    <ds:schemaRef ds:uri="8ea2b450-505b-41b4-bae7-dfeb254f309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4270</Words>
  <Application>Microsoft Office PowerPoint</Application>
  <PresentationFormat>Widescreen</PresentationFormat>
  <Paragraphs>701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WECA</vt:lpstr>
      <vt:lpstr>1_Office Theme</vt:lpstr>
      <vt:lpstr>Office Theme</vt:lpstr>
      <vt:lpstr>Facet</vt:lpstr>
      <vt:lpstr>2_Office Theme</vt:lpstr>
      <vt:lpstr>3_Office Theme</vt:lpstr>
      <vt:lpstr>4_office theme</vt:lpstr>
      <vt:lpstr>5_Office Theme</vt:lpstr>
      <vt:lpstr>How to attract the finance necessary to deliver a decarbonised local energy ecosystem in the South West</vt:lpstr>
      <vt:lpstr>PowerPoint Presentation</vt:lpstr>
      <vt:lpstr>PowerPoint Presentation</vt:lpstr>
      <vt:lpstr>PowerPoint Presentation</vt:lpstr>
      <vt:lpstr>Developing a bankable proposition</vt:lpstr>
      <vt:lpstr>How UKIB can help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Macmillan</dc:creator>
  <cp:lastModifiedBy>Phillip Morris</cp:lastModifiedBy>
  <cp:revision>43</cp:revision>
  <dcterms:created xsi:type="dcterms:W3CDTF">2019-05-31T12:59:16Z</dcterms:created>
  <dcterms:modified xsi:type="dcterms:W3CDTF">2024-05-01T10:48:24Z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0x0101005552CAE215133747B3E2C29D4F3F773D</vt:lpwstr>
  </property>
  <property fmtid="{D5CDD505-2E9C-101B-9397-08002B2CF9AE}" pid="3" name="Order">
    <vt:r8>2035900</vt:r8>
  </property>
  <property fmtid="{D5CDD505-2E9C-101B-9397-08002B2CF9AE}" pid="4" name="xd_Signature">
    <vt:bool>false</vt:bool>
  </property>
  <property fmtid="{D5CDD505-2E9C-101B-9397-08002B2CF9AE}" pid="5" name="SharedWithUsers">
    <vt:lpwstr>1421;#Kate Watson;#55;#Chris Grainger;#314;#Phillip Morris;#1577;#Smaranda Sandu;#53;#David Lewis;#54;#John Lancaster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