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98" r:id="rId6"/>
    <p:sldMasterId id="2147483710" r:id="rId7"/>
    <p:sldMasterId id="2147483729" r:id="rId8"/>
    <p:sldMasterId id="2147483737" r:id="rId9"/>
    <p:sldMasterId id="2147483749" r:id="rId10"/>
    <p:sldMasterId id="2147483765" r:id="rId11"/>
  </p:sldMasterIdLst>
  <p:notesMasterIdLst>
    <p:notesMasterId r:id="rId66"/>
  </p:notesMasterIdLst>
  <p:sldIdLst>
    <p:sldId id="2145706745" r:id="rId12"/>
    <p:sldId id="2145706761" r:id="rId13"/>
    <p:sldId id="256" r:id="rId14"/>
    <p:sldId id="262" r:id="rId15"/>
    <p:sldId id="263" r:id="rId16"/>
    <p:sldId id="258" r:id="rId17"/>
    <p:sldId id="261" r:id="rId18"/>
    <p:sldId id="265" r:id="rId19"/>
    <p:sldId id="268" r:id="rId20"/>
    <p:sldId id="269" r:id="rId21"/>
    <p:sldId id="2145706763" r:id="rId22"/>
    <p:sldId id="2145706766" r:id="rId23"/>
    <p:sldId id="257" r:id="rId24"/>
    <p:sldId id="259" r:id="rId25"/>
    <p:sldId id="314" r:id="rId26"/>
    <p:sldId id="316" r:id="rId27"/>
    <p:sldId id="319" r:id="rId28"/>
    <p:sldId id="320" r:id="rId29"/>
    <p:sldId id="321" r:id="rId30"/>
    <p:sldId id="311" r:id="rId31"/>
    <p:sldId id="260" r:id="rId32"/>
    <p:sldId id="309" r:id="rId33"/>
    <p:sldId id="322" r:id="rId34"/>
    <p:sldId id="2145706767" r:id="rId35"/>
    <p:sldId id="359" r:id="rId36"/>
    <p:sldId id="358" r:id="rId37"/>
    <p:sldId id="323" r:id="rId38"/>
    <p:sldId id="360" r:id="rId39"/>
    <p:sldId id="373" r:id="rId40"/>
    <p:sldId id="266" r:id="rId41"/>
    <p:sldId id="275" r:id="rId42"/>
    <p:sldId id="2145706757" r:id="rId43"/>
    <p:sldId id="343" r:id="rId44"/>
    <p:sldId id="333" r:id="rId45"/>
    <p:sldId id="334" r:id="rId46"/>
    <p:sldId id="327" r:id="rId47"/>
    <p:sldId id="335" r:id="rId48"/>
    <p:sldId id="336" r:id="rId49"/>
    <p:sldId id="337" r:id="rId50"/>
    <p:sldId id="338" r:id="rId51"/>
    <p:sldId id="339" r:id="rId52"/>
    <p:sldId id="340" r:id="rId53"/>
    <p:sldId id="341" r:id="rId54"/>
    <p:sldId id="342" r:id="rId55"/>
    <p:sldId id="270" r:id="rId56"/>
    <p:sldId id="2145706762" r:id="rId57"/>
    <p:sldId id="650" r:id="rId58"/>
    <p:sldId id="1948764928" r:id="rId59"/>
    <p:sldId id="1948764943" r:id="rId60"/>
    <p:sldId id="2134" r:id="rId61"/>
    <p:sldId id="1948764965" r:id="rId62"/>
    <p:sldId id="1948764959" r:id="rId63"/>
    <p:sldId id="1948764961" r:id="rId64"/>
    <p:sldId id="194876495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 Morris" initials="PM" lastIdx="3" clrIdx="0">
    <p:extLst>
      <p:ext uri="{19B8F6BF-5375-455C-9EA6-DF929625EA0E}">
        <p15:presenceInfo xmlns:p15="http://schemas.microsoft.com/office/powerpoint/2012/main" userId="S::Phillip.Morris1@WestOfEngland-CA.gov.uk::59e7183c-7d6f-489a-a007-eda7467065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990"/>
    <a:srgbClr val="50626F"/>
    <a:srgbClr val="FFDA00"/>
    <a:srgbClr val="89CBBC"/>
    <a:srgbClr val="6EC8DE"/>
    <a:srgbClr val="7A87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A364F7-F6DF-EE08-5149-5DBA178D8655}" v="21" dt="2024-05-01T10:46:22.436"/>
    <p1510:client id="{F0F26D6C-537B-7CC9-DE4C-48FF6DDFF7B8}" v="3" dt="2024-05-01T09:30:17.5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82538" autoAdjust="0"/>
  </p:normalViewPr>
  <p:slideViewPr>
    <p:cSldViewPr snapToGrid="0">
      <p:cViewPr varScale="1">
        <p:scale>
          <a:sx n="71" d="100"/>
          <a:sy n="71" d="100"/>
        </p:scale>
        <p:origin x="11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na Gray" userId="S::georgina.gray@westofengland-ca.gov.uk::f2248d0c-7c3e-45eb-942f-e07c645a2240" providerId="AD" clId="Web-{F0F26D6C-537B-7CC9-DE4C-48FF6DDFF7B8}"/>
    <pc:docChg chg="delSld">
      <pc:chgData name="Georgina Gray" userId="S::georgina.gray@westofengland-ca.gov.uk::f2248d0c-7c3e-45eb-942f-e07c645a2240" providerId="AD" clId="Web-{F0F26D6C-537B-7CC9-DE4C-48FF6DDFF7B8}" dt="2024-05-01T09:30:17.527" v="2"/>
      <pc:docMkLst>
        <pc:docMk/>
      </pc:docMkLst>
      <pc:sldChg chg="del">
        <pc:chgData name="Georgina Gray" userId="S::georgina.gray@westofengland-ca.gov.uk::f2248d0c-7c3e-45eb-942f-e07c645a2240" providerId="AD" clId="Web-{F0F26D6C-537B-7CC9-DE4C-48FF6DDFF7B8}" dt="2024-05-01T09:30:17.527" v="2"/>
        <pc:sldMkLst>
          <pc:docMk/>
          <pc:sldMk cId="1908847014" sldId="2145706764"/>
        </pc:sldMkLst>
      </pc:sldChg>
      <pc:sldChg chg="del">
        <pc:chgData name="Georgina Gray" userId="S::georgina.gray@westofengland-ca.gov.uk::f2248d0c-7c3e-45eb-942f-e07c645a2240" providerId="AD" clId="Web-{F0F26D6C-537B-7CC9-DE4C-48FF6DDFF7B8}" dt="2024-05-01T09:29:43.900" v="1"/>
        <pc:sldMkLst>
          <pc:docMk/>
          <pc:sldMk cId="1615947282" sldId="2145706765"/>
        </pc:sldMkLst>
      </pc:sldChg>
      <pc:sldChg chg="del">
        <pc:chgData name="Georgina Gray" userId="S::georgina.gray@westofengland-ca.gov.uk::f2248d0c-7c3e-45eb-942f-e07c645a2240" providerId="AD" clId="Web-{F0F26D6C-537B-7CC9-DE4C-48FF6DDFF7B8}" dt="2024-05-01T09:29:40.307" v="0"/>
        <pc:sldMkLst>
          <pc:docMk/>
          <pc:sldMk cId="2516005815" sldId="2145706769"/>
        </pc:sldMkLst>
      </pc:sldChg>
    </pc:docChg>
  </pc:docChgLst>
  <pc:docChgLst>
    <pc:chgData name="Phillip Morris" userId="59e7183c-7d6f-489a-a007-eda7467065e4" providerId="ADAL" clId="{D5AA3EE5-2FE6-447F-896C-9E70665FF495}"/>
    <pc:docChg chg="undo redo custSel addSld delSld modSld sldOrd">
      <pc:chgData name="Phillip Morris" userId="59e7183c-7d6f-489a-a007-eda7467065e4" providerId="ADAL" clId="{D5AA3EE5-2FE6-447F-896C-9E70665FF495}" dt="2024-04-24T15:49:52.260" v="133" actId="20577"/>
      <pc:docMkLst>
        <pc:docMk/>
      </pc:docMkLst>
      <pc:sldChg chg="add">
        <pc:chgData name="Phillip Morris" userId="59e7183c-7d6f-489a-a007-eda7467065e4" providerId="ADAL" clId="{D5AA3EE5-2FE6-447F-896C-9E70665FF495}" dt="2024-04-22T16:29:19.272" v="24"/>
        <pc:sldMkLst>
          <pc:docMk/>
          <pc:sldMk cId="0" sldId="256"/>
        </pc:sldMkLst>
      </pc:sldChg>
      <pc:sldChg chg="add">
        <pc:chgData name="Phillip Morris" userId="59e7183c-7d6f-489a-a007-eda7467065e4" providerId="ADAL" clId="{D5AA3EE5-2FE6-447F-896C-9E70665FF495}" dt="2024-04-22T16:31:01.504" v="38"/>
        <pc:sldMkLst>
          <pc:docMk/>
          <pc:sldMk cId="1236038060" sldId="257"/>
        </pc:sldMkLst>
      </pc:sldChg>
      <pc:sldChg chg="add">
        <pc:chgData name="Phillip Morris" userId="59e7183c-7d6f-489a-a007-eda7467065e4" providerId="ADAL" clId="{D5AA3EE5-2FE6-447F-896C-9E70665FF495}" dt="2024-04-22T16:29:19.272" v="24"/>
        <pc:sldMkLst>
          <pc:docMk/>
          <pc:sldMk cId="378245465" sldId="258"/>
        </pc:sldMkLst>
      </pc:sldChg>
      <pc:sldChg chg="del">
        <pc:chgData name="Phillip Morris" userId="59e7183c-7d6f-489a-a007-eda7467065e4" providerId="ADAL" clId="{D5AA3EE5-2FE6-447F-896C-9E70665FF495}" dt="2024-04-22T16:26:31.489" v="1" actId="2696"/>
        <pc:sldMkLst>
          <pc:docMk/>
          <pc:sldMk cId="3791036059" sldId="258"/>
        </pc:sldMkLst>
      </pc:sldChg>
      <pc:sldChg chg="add">
        <pc:chgData name="Phillip Morris" userId="59e7183c-7d6f-489a-a007-eda7467065e4" providerId="ADAL" clId="{D5AA3EE5-2FE6-447F-896C-9E70665FF495}" dt="2024-04-22T16:31:01.504" v="38"/>
        <pc:sldMkLst>
          <pc:docMk/>
          <pc:sldMk cId="2711111858" sldId="259"/>
        </pc:sldMkLst>
      </pc:sldChg>
      <pc:sldChg chg="add">
        <pc:chgData name="Phillip Morris" userId="59e7183c-7d6f-489a-a007-eda7467065e4" providerId="ADAL" clId="{D5AA3EE5-2FE6-447F-896C-9E70665FF495}" dt="2024-04-22T16:31:01.504" v="38"/>
        <pc:sldMkLst>
          <pc:docMk/>
          <pc:sldMk cId="3549354281" sldId="260"/>
        </pc:sldMkLst>
      </pc:sldChg>
      <pc:sldChg chg="add">
        <pc:chgData name="Phillip Morris" userId="59e7183c-7d6f-489a-a007-eda7467065e4" providerId="ADAL" clId="{D5AA3EE5-2FE6-447F-896C-9E70665FF495}" dt="2024-04-22T16:29:19.272" v="24"/>
        <pc:sldMkLst>
          <pc:docMk/>
          <pc:sldMk cId="2988241554" sldId="261"/>
        </pc:sldMkLst>
      </pc:sldChg>
      <pc:sldChg chg="add">
        <pc:chgData name="Phillip Morris" userId="59e7183c-7d6f-489a-a007-eda7467065e4" providerId="ADAL" clId="{D5AA3EE5-2FE6-447F-896C-9E70665FF495}" dt="2024-04-22T16:29:19.272" v="24"/>
        <pc:sldMkLst>
          <pc:docMk/>
          <pc:sldMk cId="85171861" sldId="262"/>
        </pc:sldMkLst>
      </pc:sldChg>
      <pc:sldChg chg="add">
        <pc:chgData name="Phillip Morris" userId="59e7183c-7d6f-489a-a007-eda7467065e4" providerId="ADAL" clId="{D5AA3EE5-2FE6-447F-896C-9E70665FF495}" dt="2024-04-22T16:29:19.272" v="24"/>
        <pc:sldMkLst>
          <pc:docMk/>
          <pc:sldMk cId="293521353" sldId="263"/>
        </pc:sldMkLst>
      </pc:sldChg>
      <pc:sldChg chg="add">
        <pc:chgData name="Phillip Morris" userId="59e7183c-7d6f-489a-a007-eda7467065e4" providerId="ADAL" clId="{D5AA3EE5-2FE6-447F-896C-9E70665FF495}" dt="2024-04-22T16:29:19.272" v="24"/>
        <pc:sldMkLst>
          <pc:docMk/>
          <pc:sldMk cId="536015661" sldId="265"/>
        </pc:sldMkLst>
      </pc:sldChg>
      <pc:sldChg chg="add">
        <pc:chgData name="Phillip Morris" userId="59e7183c-7d6f-489a-a007-eda7467065e4" providerId="ADAL" clId="{D5AA3EE5-2FE6-447F-896C-9E70665FF495}" dt="2024-04-22T16:31:01.504" v="38"/>
        <pc:sldMkLst>
          <pc:docMk/>
          <pc:sldMk cId="728203838" sldId="266"/>
        </pc:sldMkLst>
      </pc:sldChg>
      <pc:sldChg chg="add">
        <pc:chgData name="Phillip Morris" userId="59e7183c-7d6f-489a-a007-eda7467065e4" providerId="ADAL" clId="{D5AA3EE5-2FE6-447F-896C-9E70665FF495}" dt="2024-04-22T16:29:19.272" v="24"/>
        <pc:sldMkLst>
          <pc:docMk/>
          <pc:sldMk cId="1522251492" sldId="268"/>
        </pc:sldMkLst>
      </pc:sldChg>
      <pc:sldChg chg="add">
        <pc:chgData name="Phillip Morris" userId="59e7183c-7d6f-489a-a007-eda7467065e4" providerId="ADAL" clId="{D5AA3EE5-2FE6-447F-896C-9E70665FF495}" dt="2024-04-22T16:29:19.272" v="24"/>
        <pc:sldMkLst>
          <pc:docMk/>
          <pc:sldMk cId="3730446783" sldId="269"/>
        </pc:sldMkLst>
      </pc:sldChg>
      <pc:sldChg chg="add">
        <pc:chgData name="Phillip Morris" userId="59e7183c-7d6f-489a-a007-eda7467065e4" providerId="ADAL" clId="{D5AA3EE5-2FE6-447F-896C-9E70665FF495}" dt="2024-04-23T16:31:28.356" v="105"/>
        <pc:sldMkLst>
          <pc:docMk/>
          <pc:sldMk cId="568518577" sldId="270"/>
        </pc:sldMkLst>
      </pc:sldChg>
      <pc:sldChg chg="add">
        <pc:chgData name="Phillip Morris" userId="59e7183c-7d6f-489a-a007-eda7467065e4" providerId="ADAL" clId="{D5AA3EE5-2FE6-447F-896C-9E70665FF495}" dt="2024-04-22T16:32:03.461" v="39"/>
        <pc:sldMkLst>
          <pc:docMk/>
          <pc:sldMk cId="4240136347" sldId="275"/>
        </pc:sldMkLst>
      </pc:sldChg>
      <pc:sldChg chg="add">
        <pc:chgData name="Phillip Morris" userId="59e7183c-7d6f-489a-a007-eda7467065e4" providerId="ADAL" clId="{D5AA3EE5-2FE6-447F-896C-9E70665FF495}" dt="2024-04-22T16:41:18.778" v="104"/>
        <pc:sldMkLst>
          <pc:docMk/>
          <pc:sldMk cId="365529981" sldId="295"/>
        </pc:sldMkLst>
      </pc:sldChg>
      <pc:sldChg chg="add">
        <pc:chgData name="Phillip Morris" userId="59e7183c-7d6f-489a-a007-eda7467065e4" providerId="ADAL" clId="{D5AA3EE5-2FE6-447F-896C-9E70665FF495}" dt="2024-04-22T16:31:01.504" v="38"/>
        <pc:sldMkLst>
          <pc:docMk/>
          <pc:sldMk cId="2429245224" sldId="309"/>
        </pc:sldMkLst>
      </pc:sldChg>
      <pc:sldChg chg="add">
        <pc:chgData name="Phillip Morris" userId="59e7183c-7d6f-489a-a007-eda7467065e4" providerId="ADAL" clId="{D5AA3EE5-2FE6-447F-896C-9E70665FF495}" dt="2024-04-22T16:31:01.504" v="38"/>
        <pc:sldMkLst>
          <pc:docMk/>
          <pc:sldMk cId="663775988" sldId="311"/>
        </pc:sldMkLst>
      </pc:sldChg>
      <pc:sldChg chg="del">
        <pc:chgData name="Phillip Morris" userId="59e7183c-7d6f-489a-a007-eda7467065e4" providerId="ADAL" clId="{D5AA3EE5-2FE6-447F-896C-9E70665FF495}" dt="2024-04-22T16:26:31.489" v="1" actId="2696"/>
        <pc:sldMkLst>
          <pc:docMk/>
          <pc:sldMk cId="37659182" sldId="313"/>
        </pc:sldMkLst>
      </pc:sldChg>
      <pc:sldChg chg="add">
        <pc:chgData name="Phillip Morris" userId="59e7183c-7d6f-489a-a007-eda7467065e4" providerId="ADAL" clId="{D5AA3EE5-2FE6-447F-896C-9E70665FF495}" dt="2024-04-22T16:31:01.504" v="38"/>
        <pc:sldMkLst>
          <pc:docMk/>
          <pc:sldMk cId="4068376154" sldId="314"/>
        </pc:sldMkLst>
      </pc:sldChg>
      <pc:sldChg chg="add">
        <pc:chgData name="Phillip Morris" userId="59e7183c-7d6f-489a-a007-eda7467065e4" providerId="ADAL" clId="{D5AA3EE5-2FE6-447F-896C-9E70665FF495}" dt="2024-04-22T16:31:01.504" v="38"/>
        <pc:sldMkLst>
          <pc:docMk/>
          <pc:sldMk cId="2245969761" sldId="316"/>
        </pc:sldMkLst>
      </pc:sldChg>
      <pc:sldChg chg="del">
        <pc:chgData name="Phillip Morris" userId="59e7183c-7d6f-489a-a007-eda7467065e4" providerId="ADAL" clId="{D5AA3EE5-2FE6-447F-896C-9E70665FF495}" dt="2024-04-22T16:26:31.489" v="1" actId="2696"/>
        <pc:sldMkLst>
          <pc:docMk/>
          <pc:sldMk cId="2767489908" sldId="318"/>
        </pc:sldMkLst>
      </pc:sldChg>
      <pc:sldChg chg="add">
        <pc:chgData name="Phillip Morris" userId="59e7183c-7d6f-489a-a007-eda7467065e4" providerId="ADAL" clId="{D5AA3EE5-2FE6-447F-896C-9E70665FF495}" dt="2024-04-22T16:31:01.504" v="38"/>
        <pc:sldMkLst>
          <pc:docMk/>
          <pc:sldMk cId="3682776402" sldId="319"/>
        </pc:sldMkLst>
      </pc:sldChg>
      <pc:sldChg chg="add">
        <pc:chgData name="Phillip Morris" userId="59e7183c-7d6f-489a-a007-eda7467065e4" providerId="ADAL" clId="{D5AA3EE5-2FE6-447F-896C-9E70665FF495}" dt="2024-04-22T16:31:01.504" v="38"/>
        <pc:sldMkLst>
          <pc:docMk/>
          <pc:sldMk cId="3784764448" sldId="320"/>
        </pc:sldMkLst>
      </pc:sldChg>
      <pc:sldChg chg="add">
        <pc:chgData name="Phillip Morris" userId="59e7183c-7d6f-489a-a007-eda7467065e4" providerId="ADAL" clId="{D5AA3EE5-2FE6-447F-896C-9E70665FF495}" dt="2024-04-22T16:31:01.504" v="38"/>
        <pc:sldMkLst>
          <pc:docMk/>
          <pc:sldMk cId="2473813794" sldId="321"/>
        </pc:sldMkLst>
      </pc:sldChg>
      <pc:sldChg chg="add">
        <pc:chgData name="Phillip Morris" userId="59e7183c-7d6f-489a-a007-eda7467065e4" providerId="ADAL" clId="{D5AA3EE5-2FE6-447F-896C-9E70665FF495}" dt="2024-04-22T16:31:01.504" v="38"/>
        <pc:sldMkLst>
          <pc:docMk/>
          <pc:sldMk cId="1020200338" sldId="322"/>
        </pc:sldMkLst>
      </pc:sldChg>
      <pc:sldChg chg="add">
        <pc:chgData name="Phillip Morris" userId="59e7183c-7d6f-489a-a007-eda7467065e4" providerId="ADAL" clId="{D5AA3EE5-2FE6-447F-896C-9E70665FF495}" dt="2024-04-22T16:31:01.504" v="38"/>
        <pc:sldMkLst>
          <pc:docMk/>
          <pc:sldMk cId="1364837606" sldId="323"/>
        </pc:sldMkLst>
      </pc:sldChg>
      <pc:sldChg chg="add">
        <pc:chgData name="Phillip Morris" userId="59e7183c-7d6f-489a-a007-eda7467065e4" providerId="ADAL" clId="{D5AA3EE5-2FE6-447F-896C-9E70665FF495}" dt="2024-04-23T16:31:28.356" v="105"/>
        <pc:sldMkLst>
          <pc:docMk/>
          <pc:sldMk cId="2707263693" sldId="327"/>
        </pc:sldMkLst>
      </pc:sldChg>
      <pc:sldChg chg="add">
        <pc:chgData name="Phillip Morris" userId="59e7183c-7d6f-489a-a007-eda7467065e4" providerId="ADAL" clId="{D5AA3EE5-2FE6-447F-896C-9E70665FF495}" dt="2024-04-23T16:31:28.356" v="105"/>
        <pc:sldMkLst>
          <pc:docMk/>
          <pc:sldMk cId="936367045" sldId="333"/>
        </pc:sldMkLst>
      </pc:sldChg>
      <pc:sldChg chg="add">
        <pc:chgData name="Phillip Morris" userId="59e7183c-7d6f-489a-a007-eda7467065e4" providerId="ADAL" clId="{D5AA3EE5-2FE6-447F-896C-9E70665FF495}" dt="2024-04-23T16:31:28.356" v="105"/>
        <pc:sldMkLst>
          <pc:docMk/>
          <pc:sldMk cId="127812655" sldId="334"/>
        </pc:sldMkLst>
      </pc:sldChg>
      <pc:sldChg chg="add">
        <pc:chgData name="Phillip Morris" userId="59e7183c-7d6f-489a-a007-eda7467065e4" providerId="ADAL" clId="{D5AA3EE5-2FE6-447F-896C-9E70665FF495}" dt="2024-04-23T16:31:28.356" v="105"/>
        <pc:sldMkLst>
          <pc:docMk/>
          <pc:sldMk cId="2156692011" sldId="335"/>
        </pc:sldMkLst>
      </pc:sldChg>
      <pc:sldChg chg="add">
        <pc:chgData name="Phillip Morris" userId="59e7183c-7d6f-489a-a007-eda7467065e4" providerId="ADAL" clId="{D5AA3EE5-2FE6-447F-896C-9E70665FF495}" dt="2024-04-23T16:31:28.356" v="105"/>
        <pc:sldMkLst>
          <pc:docMk/>
          <pc:sldMk cId="3461717290" sldId="336"/>
        </pc:sldMkLst>
      </pc:sldChg>
      <pc:sldChg chg="add">
        <pc:chgData name="Phillip Morris" userId="59e7183c-7d6f-489a-a007-eda7467065e4" providerId="ADAL" clId="{D5AA3EE5-2FE6-447F-896C-9E70665FF495}" dt="2024-04-23T16:31:28.356" v="105"/>
        <pc:sldMkLst>
          <pc:docMk/>
          <pc:sldMk cId="861415090" sldId="337"/>
        </pc:sldMkLst>
      </pc:sldChg>
      <pc:sldChg chg="add">
        <pc:chgData name="Phillip Morris" userId="59e7183c-7d6f-489a-a007-eda7467065e4" providerId="ADAL" clId="{D5AA3EE5-2FE6-447F-896C-9E70665FF495}" dt="2024-04-23T16:31:28.356" v="105"/>
        <pc:sldMkLst>
          <pc:docMk/>
          <pc:sldMk cId="309595707" sldId="338"/>
        </pc:sldMkLst>
      </pc:sldChg>
      <pc:sldChg chg="add">
        <pc:chgData name="Phillip Morris" userId="59e7183c-7d6f-489a-a007-eda7467065e4" providerId="ADAL" clId="{D5AA3EE5-2FE6-447F-896C-9E70665FF495}" dt="2024-04-23T16:31:28.356" v="105"/>
        <pc:sldMkLst>
          <pc:docMk/>
          <pc:sldMk cId="3728332455" sldId="339"/>
        </pc:sldMkLst>
      </pc:sldChg>
      <pc:sldChg chg="add">
        <pc:chgData name="Phillip Morris" userId="59e7183c-7d6f-489a-a007-eda7467065e4" providerId="ADAL" clId="{D5AA3EE5-2FE6-447F-896C-9E70665FF495}" dt="2024-04-23T16:31:28.356" v="105"/>
        <pc:sldMkLst>
          <pc:docMk/>
          <pc:sldMk cId="1036725318" sldId="340"/>
        </pc:sldMkLst>
      </pc:sldChg>
      <pc:sldChg chg="add">
        <pc:chgData name="Phillip Morris" userId="59e7183c-7d6f-489a-a007-eda7467065e4" providerId="ADAL" clId="{D5AA3EE5-2FE6-447F-896C-9E70665FF495}" dt="2024-04-23T16:31:28.356" v="105"/>
        <pc:sldMkLst>
          <pc:docMk/>
          <pc:sldMk cId="3160701248" sldId="341"/>
        </pc:sldMkLst>
      </pc:sldChg>
      <pc:sldChg chg="add">
        <pc:chgData name="Phillip Morris" userId="59e7183c-7d6f-489a-a007-eda7467065e4" providerId="ADAL" clId="{D5AA3EE5-2FE6-447F-896C-9E70665FF495}" dt="2024-04-23T16:31:28.356" v="105"/>
        <pc:sldMkLst>
          <pc:docMk/>
          <pc:sldMk cId="2515770991" sldId="342"/>
        </pc:sldMkLst>
      </pc:sldChg>
      <pc:sldChg chg="add">
        <pc:chgData name="Phillip Morris" userId="59e7183c-7d6f-489a-a007-eda7467065e4" providerId="ADAL" clId="{D5AA3EE5-2FE6-447F-896C-9E70665FF495}" dt="2024-04-23T16:31:28.356" v="105"/>
        <pc:sldMkLst>
          <pc:docMk/>
          <pc:sldMk cId="233063475" sldId="343"/>
        </pc:sldMkLst>
      </pc:sldChg>
      <pc:sldChg chg="add">
        <pc:chgData name="Phillip Morris" userId="59e7183c-7d6f-489a-a007-eda7467065e4" providerId="ADAL" clId="{D5AA3EE5-2FE6-447F-896C-9E70665FF495}" dt="2024-04-22T16:31:01.504" v="38"/>
        <pc:sldMkLst>
          <pc:docMk/>
          <pc:sldMk cId="1437214571" sldId="358"/>
        </pc:sldMkLst>
      </pc:sldChg>
      <pc:sldChg chg="add">
        <pc:chgData name="Phillip Morris" userId="59e7183c-7d6f-489a-a007-eda7467065e4" providerId="ADAL" clId="{D5AA3EE5-2FE6-447F-896C-9E70665FF495}" dt="2024-04-22T16:31:01.504" v="38"/>
        <pc:sldMkLst>
          <pc:docMk/>
          <pc:sldMk cId="0" sldId="359"/>
        </pc:sldMkLst>
      </pc:sldChg>
      <pc:sldChg chg="add">
        <pc:chgData name="Phillip Morris" userId="59e7183c-7d6f-489a-a007-eda7467065e4" providerId="ADAL" clId="{D5AA3EE5-2FE6-447F-896C-9E70665FF495}" dt="2024-04-22T16:31:01.504" v="38"/>
        <pc:sldMkLst>
          <pc:docMk/>
          <pc:sldMk cId="1204767860" sldId="360"/>
        </pc:sldMkLst>
      </pc:sldChg>
      <pc:sldChg chg="add">
        <pc:chgData name="Phillip Morris" userId="59e7183c-7d6f-489a-a007-eda7467065e4" providerId="ADAL" clId="{D5AA3EE5-2FE6-447F-896C-9E70665FF495}" dt="2024-04-22T16:31:01.504" v="38"/>
        <pc:sldMkLst>
          <pc:docMk/>
          <pc:sldMk cId="253652934" sldId="373"/>
        </pc:sldMkLst>
      </pc:sldChg>
      <pc:sldChg chg="add">
        <pc:chgData name="Phillip Morris" userId="59e7183c-7d6f-489a-a007-eda7467065e4" providerId="ADAL" clId="{D5AA3EE5-2FE6-447F-896C-9E70665FF495}" dt="2024-04-22T16:41:18.778" v="104"/>
        <pc:sldMkLst>
          <pc:docMk/>
          <pc:sldMk cId="927855740" sldId="543"/>
        </pc:sldMkLst>
      </pc:sldChg>
      <pc:sldChg chg="add">
        <pc:chgData name="Phillip Morris" userId="59e7183c-7d6f-489a-a007-eda7467065e4" providerId="ADAL" clId="{D5AA3EE5-2FE6-447F-896C-9E70665FF495}" dt="2024-04-22T16:41:18.778" v="104"/>
        <pc:sldMkLst>
          <pc:docMk/>
          <pc:sldMk cId="263651083" sldId="549"/>
        </pc:sldMkLst>
      </pc:sldChg>
      <pc:sldChg chg="add">
        <pc:chgData name="Phillip Morris" userId="59e7183c-7d6f-489a-a007-eda7467065e4" providerId="ADAL" clId="{D5AA3EE5-2FE6-447F-896C-9E70665FF495}" dt="2024-04-22T16:41:18.778" v="104"/>
        <pc:sldMkLst>
          <pc:docMk/>
          <pc:sldMk cId="2474155595" sldId="603"/>
        </pc:sldMkLst>
      </pc:sldChg>
      <pc:sldChg chg="add">
        <pc:chgData name="Phillip Morris" userId="59e7183c-7d6f-489a-a007-eda7467065e4" providerId="ADAL" clId="{D5AA3EE5-2FE6-447F-896C-9E70665FF495}" dt="2024-04-22T16:41:18.778" v="104"/>
        <pc:sldMkLst>
          <pc:docMk/>
          <pc:sldMk cId="1807616517" sldId="605"/>
        </pc:sldMkLst>
      </pc:sldChg>
      <pc:sldChg chg="add">
        <pc:chgData name="Phillip Morris" userId="59e7183c-7d6f-489a-a007-eda7467065e4" providerId="ADAL" clId="{D5AA3EE5-2FE6-447F-896C-9E70665FF495}" dt="2024-04-22T16:41:18.778" v="104"/>
        <pc:sldMkLst>
          <pc:docMk/>
          <pc:sldMk cId="336873057" sldId="606"/>
        </pc:sldMkLst>
      </pc:sldChg>
      <pc:sldChg chg="add del">
        <pc:chgData name="Phillip Morris" userId="59e7183c-7d6f-489a-a007-eda7467065e4" providerId="ADAL" clId="{D5AA3EE5-2FE6-447F-896C-9E70665FF495}" dt="2024-04-22T16:40:16.860" v="103"/>
        <pc:sldMkLst>
          <pc:docMk/>
          <pc:sldMk cId="1465130886" sldId="650"/>
        </pc:sldMkLst>
      </pc:sldChg>
      <pc:sldChg chg="del">
        <pc:chgData name="Phillip Morris" userId="59e7183c-7d6f-489a-a007-eda7467065e4" providerId="ADAL" clId="{D5AA3EE5-2FE6-447F-896C-9E70665FF495}" dt="2024-04-22T16:26:31.489" v="1" actId="2696"/>
        <pc:sldMkLst>
          <pc:docMk/>
          <pc:sldMk cId="2409515406" sldId="657"/>
        </pc:sldMkLst>
      </pc:sldChg>
      <pc:sldChg chg="del">
        <pc:chgData name="Phillip Morris" userId="59e7183c-7d6f-489a-a007-eda7467065e4" providerId="ADAL" clId="{D5AA3EE5-2FE6-447F-896C-9E70665FF495}" dt="2024-04-22T16:26:31.489" v="1" actId="2696"/>
        <pc:sldMkLst>
          <pc:docMk/>
          <pc:sldMk cId="3965510225" sldId="701"/>
        </pc:sldMkLst>
      </pc:sldChg>
      <pc:sldChg chg="del">
        <pc:chgData name="Phillip Morris" userId="59e7183c-7d6f-489a-a007-eda7467065e4" providerId="ADAL" clId="{D5AA3EE5-2FE6-447F-896C-9E70665FF495}" dt="2024-04-22T16:26:31.489" v="1" actId="2696"/>
        <pc:sldMkLst>
          <pc:docMk/>
          <pc:sldMk cId="1464859187" sldId="709"/>
        </pc:sldMkLst>
      </pc:sldChg>
      <pc:sldChg chg="del">
        <pc:chgData name="Phillip Morris" userId="59e7183c-7d6f-489a-a007-eda7467065e4" providerId="ADAL" clId="{D5AA3EE5-2FE6-447F-896C-9E70665FF495}" dt="2024-04-22T16:26:23.399" v="0" actId="2696"/>
        <pc:sldMkLst>
          <pc:docMk/>
          <pc:sldMk cId="594747664" sldId="711"/>
        </pc:sldMkLst>
      </pc:sldChg>
      <pc:sldChg chg="del">
        <pc:chgData name="Phillip Morris" userId="59e7183c-7d6f-489a-a007-eda7467065e4" providerId="ADAL" clId="{D5AA3EE5-2FE6-447F-896C-9E70665FF495}" dt="2024-04-22T16:26:23.399" v="0" actId="2696"/>
        <pc:sldMkLst>
          <pc:docMk/>
          <pc:sldMk cId="2742882673" sldId="714"/>
        </pc:sldMkLst>
      </pc:sldChg>
      <pc:sldChg chg="del">
        <pc:chgData name="Phillip Morris" userId="59e7183c-7d6f-489a-a007-eda7467065e4" providerId="ADAL" clId="{D5AA3EE5-2FE6-447F-896C-9E70665FF495}" dt="2024-04-22T16:26:31.489" v="1" actId="2696"/>
        <pc:sldMkLst>
          <pc:docMk/>
          <pc:sldMk cId="2481386303" sldId="717"/>
        </pc:sldMkLst>
      </pc:sldChg>
      <pc:sldChg chg="del">
        <pc:chgData name="Phillip Morris" userId="59e7183c-7d6f-489a-a007-eda7467065e4" providerId="ADAL" clId="{D5AA3EE5-2FE6-447F-896C-9E70665FF495}" dt="2024-04-22T16:26:31.489" v="1" actId="2696"/>
        <pc:sldMkLst>
          <pc:docMk/>
          <pc:sldMk cId="2527562896" sldId="771"/>
        </pc:sldMkLst>
      </pc:sldChg>
      <pc:sldChg chg="del">
        <pc:chgData name="Phillip Morris" userId="59e7183c-7d6f-489a-a007-eda7467065e4" providerId="ADAL" clId="{D5AA3EE5-2FE6-447F-896C-9E70665FF495}" dt="2024-04-22T16:26:31.489" v="1" actId="2696"/>
        <pc:sldMkLst>
          <pc:docMk/>
          <pc:sldMk cId="3679467286" sldId="776"/>
        </pc:sldMkLst>
      </pc:sldChg>
      <pc:sldChg chg="del">
        <pc:chgData name="Phillip Morris" userId="59e7183c-7d6f-489a-a007-eda7467065e4" providerId="ADAL" clId="{D5AA3EE5-2FE6-447F-896C-9E70665FF495}" dt="2024-04-22T16:26:31.489" v="1" actId="2696"/>
        <pc:sldMkLst>
          <pc:docMk/>
          <pc:sldMk cId="331610271" sldId="792"/>
        </pc:sldMkLst>
      </pc:sldChg>
      <pc:sldChg chg="del">
        <pc:chgData name="Phillip Morris" userId="59e7183c-7d6f-489a-a007-eda7467065e4" providerId="ADAL" clId="{D5AA3EE5-2FE6-447F-896C-9E70665FF495}" dt="2024-04-22T16:26:31.489" v="1" actId="2696"/>
        <pc:sldMkLst>
          <pc:docMk/>
          <pc:sldMk cId="3674910736" sldId="798"/>
        </pc:sldMkLst>
      </pc:sldChg>
      <pc:sldChg chg="add">
        <pc:chgData name="Phillip Morris" userId="59e7183c-7d6f-489a-a007-eda7467065e4" providerId="ADAL" clId="{D5AA3EE5-2FE6-447F-896C-9E70665FF495}" dt="2024-04-22T16:40:16.860" v="103"/>
        <pc:sldMkLst>
          <pc:docMk/>
          <pc:sldMk cId="2414403929" sldId="2134"/>
        </pc:sldMkLst>
      </pc:sldChg>
      <pc:sldChg chg="add">
        <pc:chgData name="Phillip Morris" userId="59e7183c-7d6f-489a-a007-eda7467065e4" providerId="ADAL" clId="{D5AA3EE5-2FE6-447F-896C-9E70665FF495}" dt="2024-04-22T16:40:16.860" v="103"/>
        <pc:sldMkLst>
          <pc:docMk/>
          <pc:sldMk cId="1079322268" sldId="1948764928"/>
        </pc:sldMkLst>
      </pc:sldChg>
      <pc:sldChg chg="add">
        <pc:chgData name="Phillip Morris" userId="59e7183c-7d6f-489a-a007-eda7467065e4" providerId="ADAL" clId="{D5AA3EE5-2FE6-447F-896C-9E70665FF495}" dt="2024-04-22T16:40:16.860" v="103"/>
        <pc:sldMkLst>
          <pc:docMk/>
          <pc:sldMk cId="2811076404" sldId="1948764943"/>
        </pc:sldMkLst>
      </pc:sldChg>
      <pc:sldChg chg="add">
        <pc:chgData name="Phillip Morris" userId="59e7183c-7d6f-489a-a007-eda7467065e4" providerId="ADAL" clId="{D5AA3EE5-2FE6-447F-896C-9E70665FF495}" dt="2024-04-22T16:40:16.860" v="103"/>
        <pc:sldMkLst>
          <pc:docMk/>
          <pc:sldMk cId="3645976350" sldId="1948764958"/>
        </pc:sldMkLst>
      </pc:sldChg>
      <pc:sldChg chg="add">
        <pc:chgData name="Phillip Morris" userId="59e7183c-7d6f-489a-a007-eda7467065e4" providerId="ADAL" clId="{D5AA3EE5-2FE6-447F-896C-9E70665FF495}" dt="2024-04-22T16:40:16.860" v="103"/>
        <pc:sldMkLst>
          <pc:docMk/>
          <pc:sldMk cId="3144059323" sldId="1948764959"/>
        </pc:sldMkLst>
      </pc:sldChg>
      <pc:sldChg chg="add">
        <pc:chgData name="Phillip Morris" userId="59e7183c-7d6f-489a-a007-eda7467065e4" providerId="ADAL" clId="{D5AA3EE5-2FE6-447F-896C-9E70665FF495}" dt="2024-04-22T16:40:16.860" v="103"/>
        <pc:sldMkLst>
          <pc:docMk/>
          <pc:sldMk cId="2078037420" sldId="1948764961"/>
        </pc:sldMkLst>
      </pc:sldChg>
      <pc:sldChg chg="add">
        <pc:chgData name="Phillip Morris" userId="59e7183c-7d6f-489a-a007-eda7467065e4" providerId="ADAL" clId="{D5AA3EE5-2FE6-447F-896C-9E70665FF495}" dt="2024-04-22T16:40:16.860" v="103"/>
        <pc:sldMkLst>
          <pc:docMk/>
          <pc:sldMk cId="2278593091" sldId="1948764965"/>
        </pc:sldMkLst>
      </pc:sldChg>
      <pc:sldChg chg="del">
        <pc:chgData name="Phillip Morris" userId="59e7183c-7d6f-489a-a007-eda7467065e4" providerId="ADAL" clId="{D5AA3EE5-2FE6-447F-896C-9E70665FF495}" dt="2024-04-22T16:26:31.489" v="1" actId="2696"/>
        <pc:sldMkLst>
          <pc:docMk/>
          <pc:sldMk cId="3141318154" sldId="2145706742"/>
        </pc:sldMkLst>
      </pc:sldChg>
      <pc:sldChg chg="del">
        <pc:chgData name="Phillip Morris" userId="59e7183c-7d6f-489a-a007-eda7467065e4" providerId="ADAL" clId="{D5AA3EE5-2FE6-447F-896C-9E70665FF495}" dt="2024-04-22T16:26:23.399" v="0" actId="2696"/>
        <pc:sldMkLst>
          <pc:docMk/>
          <pc:sldMk cId="3680477078" sldId="2145706744"/>
        </pc:sldMkLst>
      </pc:sldChg>
      <pc:sldChg chg="modSp mod">
        <pc:chgData name="Phillip Morris" userId="59e7183c-7d6f-489a-a007-eda7467065e4" providerId="ADAL" clId="{D5AA3EE5-2FE6-447F-896C-9E70665FF495}" dt="2024-04-22T16:27:31.475" v="13" actId="20577"/>
        <pc:sldMkLst>
          <pc:docMk/>
          <pc:sldMk cId="4224252509" sldId="2145706745"/>
        </pc:sldMkLst>
        <pc:spChg chg="mod">
          <ac:chgData name="Phillip Morris" userId="59e7183c-7d6f-489a-a007-eda7467065e4" providerId="ADAL" clId="{D5AA3EE5-2FE6-447F-896C-9E70665FF495}" dt="2024-04-22T16:27:31.475" v="13" actId="20577"/>
          <ac:spMkLst>
            <pc:docMk/>
            <pc:sldMk cId="4224252509" sldId="2145706745"/>
            <ac:spMk id="4" creationId="{9563FA01-A594-40BD-815D-B12B47611F0D}"/>
          </ac:spMkLst>
        </pc:spChg>
      </pc:sldChg>
      <pc:sldChg chg="del">
        <pc:chgData name="Phillip Morris" userId="59e7183c-7d6f-489a-a007-eda7467065e4" providerId="ADAL" clId="{D5AA3EE5-2FE6-447F-896C-9E70665FF495}" dt="2024-04-22T16:26:31.489" v="1" actId="2696"/>
        <pc:sldMkLst>
          <pc:docMk/>
          <pc:sldMk cId="3088670507" sldId="2145706746"/>
        </pc:sldMkLst>
      </pc:sldChg>
      <pc:sldChg chg="del">
        <pc:chgData name="Phillip Morris" userId="59e7183c-7d6f-489a-a007-eda7467065e4" providerId="ADAL" clId="{D5AA3EE5-2FE6-447F-896C-9E70665FF495}" dt="2024-04-22T16:26:31.489" v="1" actId="2696"/>
        <pc:sldMkLst>
          <pc:docMk/>
          <pc:sldMk cId="3878998206" sldId="2145706747"/>
        </pc:sldMkLst>
      </pc:sldChg>
      <pc:sldChg chg="del">
        <pc:chgData name="Phillip Morris" userId="59e7183c-7d6f-489a-a007-eda7467065e4" providerId="ADAL" clId="{D5AA3EE5-2FE6-447F-896C-9E70665FF495}" dt="2024-04-22T16:26:31.489" v="1" actId="2696"/>
        <pc:sldMkLst>
          <pc:docMk/>
          <pc:sldMk cId="1499080248" sldId="2145706749"/>
        </pc:sldMkLst>
      </pc:sldChg>
      <pc:sldChg chg="del">
        <pc:chgData name="Phillip Morris" userId="59e7183c-7d6f-489a-a007-eda7467065e4" providerId="ADAL" clId="{D5AA3EE5-2FE6-447F-896C-9E70665FF495}" dt="2024-04-22T16:26:31.489" v="1" actId="2696"/>
        <pc:sldMkLst>
          <pc:docMk/>
          <pc:sldMk cId="589800402" sldId="2145706750"/>
        </pc:sldMkLst>
      </pc:sldChg>
      <pc:sldChg chg="del">
        <pc:chgData name="Phillip Morris" userId="59e7183c-7d6f-489a-a007-eda7467065e4" providerId="ADAL" clId="{D5AA3EE5-2FE6-447F-896C-9E70665FF495}" dt="2024-04-22T16:26:31.489" v="1" actId="2696"/>
        <pc:sldMkLst>
          <pc:docMk/>
          <pc:sldMk cId="3603912600" sldId="2145706751"/>
        </pc:sldMkLst>
      </pc:sldChg>
      <pc:sldChg chg="del">
        <pc:chgData name="Phillip Morris" userId="59e7183c-7d6f-489a-a007-eda7467065e4" providerId="ADAL" clId="{D5AA3EE5-2FE6-447F-896C-9E70665FF495}" dt="2024-04-22T16:26:31.489" v="1" actId="2696"/>
        <pc:sldMkLst>
          <pc:docMk/>
          <pc:sldMk cId="3578361396" sldId="2145706752"/>
        </pc:sldMkLst>
      </pc:sldChg>
      <pc:sldChg chg="del">
        <pc:chgData name="Phillip Morris" userId="59e7183c-7d6f-489a-a007-eda7467065e4" providerId="ADAL" clId="{D5AA3EE5-2FE6-447F-896C-9E70665FF495}" dt="2024-04-22T16:26:31.489" v="1" actId="2696"/>
        <pc:sldMkLst>
          <pc:docMk/>
          <pc:sldMk cId="842293707" sldId="2145706755"/>
        </pc:sldMkLst>
      </pc:sldChg>
      <pc:sldChg chg="del">
        <pc:chgData name="Phillip Morris" userId="59e7183c-7d6f-489a-a007-eda7467065e4" providerId="ADAL" clId="{D5AA3EE5-2FE6-447F-896C-9E70665FF495}" dt="2024-04-22T16:26:31.489" v="1" actId="2696"/>
        <pc:sldMkLst>
          <pc:docMk/>
          <pc:sldMk cId="1066975955" sldId="2145706756"/>
        </pc:sldMkLst>
      </pc:sldChg>
      <pc:sldChg chg="modSp mod">
        <pc:chgData name="Phillip Morris" userId="59e7183c-7d6f-489a-a007-eda7467065e4" providerId="ADAL" clId="{D5AA3EE5-2FE6-447F-896C-9E70665FF495}" dt="2024-04-22T16:32:48.365" v="52" actId="20577"/>
        <pc:sldMkLst>
          <pc:docMk/>
          <pc:sldMk cId="4017489941" sldId="2145706757"/>
        </pc:sldMkLst>
        <pc:spChg chg="mod">
          <ac:chgData name="Phillip Morris" userId="59e7183c-7d6f-489a-a007-eda7467065e4" providerId="ADAL" clId="{D5AA3EE5-2FE6-447F-896C-9E70665FF495}" dt="2024-04-22T16:32:48.365" v="52" actId="20577"/>
          <ac:spMkLst>
            <pc:docMk/>
            <pc:sldMk cId="4017489941" sldId="2145706757"/>
            <ac:spMk id="4" creationId="{9563FA01-A594-40BD-815D-B12B47611F0D}"/>
          </ac:spMkLst>
        </pc:spChg>
      </pc:sldChg>
      <pc:sldChg chg="del">
        <pc:chgData name="Phillip Morris" userId="59e7183c-7d6f-489a-a007-eda7467065e4" providerId="ADAL" clId="{D5AA3EE5-2FE6-447F-896C-9E70665FF495}" dt="2024-04-22T16:26:31.489" v="1" actId="2696"/>
        <pc:sldMkLst>
          <pc:docMk/>
          <pc:sldMk cId="3233028532" sldId="2145706759"/>
        </pc:sldMkLst>
      </pc:sldChg>
      <pc:sldChg chg="modSp mod">
        <pc:chgData name="Phillip Morris" userId="59e7183c-7d6f-489a-a007-eda7467065e4" providerId="ADAL" clId="{D5AA3EE5-2FE6-447F-896C-9E70665FF495}" dt="2024-04-24T15:49:52.260" v="133" actId="20577"/>
        <pc:sldMkLst>
          <pc:docMk/>
          <pc:sldMk cId="3537224229" sldId="2145706760"/>
        </pc:sldMkLst>
        <pc:spChg chg="mod">
          <ac:chgData name="Phillip Morris" userId="59e7183c-7d6f-489a-a007-eda7467065e4" providerId="ADAL" clId="{D5AA3EE5-2FE6-447F-896C-9E70665FF495}" dt="2024-04-24T15:49:52.260" v="133" actId="20577"/>
          <ac:spMkLst>
            <pc:docMk/>
            <pc:sldMk cId="3537224229" sldId="2145706760"/>
            <ac:spMk id="5" creationId="{D248D726-4212-4F13-9D17-C93D2C02C8E7}"/>
          </ac:spMkLst>
        </pc:spChg>
      </pc:sldChg>
      <pc:sldChg chg="modSp mod">
        <pc:chgData name="Phillip Morris" userId="59e7183c-7d6f-489a-a007-eda7467065e4" providerId="ADAL" clId="{D5AA3EE5-2FE6-447F-896C-9E70665FF495}" dt="2024-04-22T16:28:12.033" v="23" actId="255"/>
        <pc:sldMkLst>
          <pc:docMk/>
          <pc:sldMk cId="2423774400" sldId="2145706761"/>
        </pc:sldMkLst>
        <pc:spChg chg="mod">
          <ac:chgData name="Phillip Morris" userId="59e7183c-7d6f-489a-a007-eda7467065e4" providerId="ADAL" clId="{D5AA3EE5-2FE6-447F-896C-9E70665FF495}" dt="2024-04-22T16:28:12.033" v="23" actId="255"/>
          <ac:spMkLst>
            <pc:docMk/>
            <pc:sldMk cId="2423774400" sldId="2145706761"/>
            <ac:spMk id="4" creationId="{9563FA01-A594-40BD-815D-B12B47611F0D}"/>
          </ac:spMkLst>
        </pc:spChg>
      </pc:sldChg>
      <pc:sldChg chg="modSp mod">
        <pc:chgData name="Phillip Morris" userId="59e7183c-7d6f-489a-a007-eda7467065e4" providerId="ADAL" clId="{D5AA3EE5-2FE6-447F-896C-9E70665FF495}" dt="2024-04-22T16:33:15.815" v="63" actId="20577"/>
        <pc:sldMkLst>
          <pc:docMk/>
          <pc:sldMk cId="2982740278" sldId="2145706762"/>
        </pc:sldMkLst>
        <pc:spChg chg="mod">
          <ac:chgData name="Phillip Morris" userId="59e7183c-7d6f-489a-a007-eda7467065e4" providerId="ADAL" clId="{D5AA3EE5-2FE6-447F-896C-9E70665FF495}" dt="2024-04-22T16:33:15.815" v="63" actId="20577"/>
          <ac:spMkLst>
            <pc:docMk/>
            <pc:sldMk cId="2982740278" sldId="2145706762"/>
            <ac:spMk id="4" creationId="{9563FA01-A594-40BD-815D-B12B47611F0D}"/>
          </ac:spMkLst>
        </pc:spChg>
      </pc:sldChg>
      <pc:sldChg chg="modSp mod">
        <pc:chgData name="Phillip Morris" userId="59e7183c-7d6f-489a-a007-eda7467065e4" providerId="ADAL" clId="{D5AA3EE5-2FE6-447F-896C-9E70665FF495}" dt="2024-04-22T16:29:58.211" v="37" actId="20577"/>
        <pc:sldMkLst>
          <pc:docMk/>
          <pc:sldMk cId="2510023799" sldId="2145706763"/>
        </pc:sldMkLst>
        <pc:spChg chg="mod">
          <ac:chgData name="Phillip Morris" userId="59e7183c-7d6f-489a-a007-eda7467065e4" providerId="ADAL" clId="{D5AA3EE5-2FE6-447F-896C-9E70665FF495}" dt="2024-04-22T16:29:58.211" v="37" actId="20577"/>
          <ac:spMkLst>
            <pc:docMk/>
            <pc:sldMk cId="2510023799" sldId="2145706763"/>
            <ac:spMk id="4" creationId="{9563FA01-A594-40BD-815D-B12B47611F0D}"/>
          </ac:spMkLst>
        </pc:spChg>
      </pc:sldChg>
      <pc:sldChg chg="modSp mod">
        <pc:chgData name="Phillip Morris" userId="59e7183c-7d6f-489a-a007-eda7467065e4" providerId="ADAL" clId="{D5AA3EE5-2FE6-447F-896C-9E70665FF495}" dt="2024-04-22T16:34:06.204" v="71" actId="20577"/>
        <pc:sldMkLst>
          <pc:docMk/>
          <pc:sldMk cId="1908847014" sldId="2145706764"/>
        </pc:sldMkLst>
        <pc:spChg chg="mod">
          <ac:chgData name="Phillip Morris" userId="59e7183c-7d6f-489a-a007-eda7467065e4" providerId="ADAL" clId="{D5AA3EE5-2FE6-447F-896C-9E70665FF495}" dt="2024-04-22T16:34:06.204" v="71" actId="20577"/>
          <ac:spMkLst>
            <pc:docMk/>
            <pc:sldMk cId="1908847014" sldId="2145706764"/>
            <ac:spMk id="4" creationId="{9563FA01-A594-40BD-815D-B12B47611F0D}"/>
          </ac:spMkLst>
        </pc:spChg>
      </pc:sldChg>
      <pc:sldChg chg="modSp mod">
        <pc:chgData name="Phillip Morris" userId="59e7183c-7d6f-489a-a007-eda7467065e4" providerId="ADAL" clId="{D5AA3EE5-2FE6-447F-896C-9E70665FF495}" dt="2024-04-22T16:38:31.113" v="100" actId="20577"/>
        <pc:sldMkLst>
          <pc:docMk/>
          <pc:sldMk cId="1615947282" sldId="2145706765"/>
        </pc:sldMkLst>
        <pc:spChg chg="mod">
          <ac:chgData name="Phillip Morris" userId="59e7183c-7d6f-489a-a007-eda7467065e4" providerId="ADAL" clId="{D5AA3EE5-2FE6-447F-896C-9E70665FF495}" dt="2024-04-22T16:38:31.113" v="100" actId="20577"/>
          <ac:spMkLst>
            <pc:docMk/>
            <pc:sldMk cId="1615947282" sldId="2145706765"/>
            <ac:spMk id="4" creationId="{9563FA01-A594-40BD-815D-B12B47611F0D}"/>
          </ac:spMkLst>
        </pc:spChg>
      </pc:sldChg>
      <pc:sldChg chg="add">
        <pc:chgData name="Phillip Morris" userId="59e7183c-7d6f-489a-a007-eda7467065e4" providerId="ADAL" clId="{D5AA3EE5-2FE6-447F-896C-9E70665FF495}" dt="2024-04-22T16:31:01.504" v="38"/>
        <pc:sldMkLst>
          <pc:docMk/>
          <pc:sldMk cId="4218526159" sldId="2145706766"/>
        </pc:sldMkLst>
      </pc:sldChg>
      <pc:sldChg chg="add">
        <pc:chgData name="Phillip Morris" userId="59e7183c-7d6f-489a-a007-eda7467065e4" providerId="ADAL" clId="{D5AA3EE5-2FE6-447F-896C-9E70665FF495}" dt="2024-04-22T16:31:01.504" v="38"/>
        <pc:sldMkLst>
          <pc:docMk/>
          <pc:sldMk cId="1257355451" sldId="2145706767"/>
        </pc:sldMkLst>
      </pc:sldChg>
      <pc:sldChg chg="modSp add mod">
        <pc:chgData name="Phillip Morris" userId="59e7183c-7d6f-489a-a007-eda7467065e4" providerId="ADAL" clId="{D5AA3EE5-2FE6-447F-896C-9E70665FF495}" dt="2024-04-22T16:37:10.378" v="78"/>
        <pc:sldMkLst>
          <pc:docMk/>
          <pc:sldMk cId="336150139" sldId="2145706768"/>
        </pc:sldMkLst>
        <pc:spChg chg="mod">
          <ac:chgData name="Phillip Morris" userId="59e7183c-7d6f-489a-a007-eda7467065e4" providerId="ADAL" clId="{D5AA3EE5-2FE6-447F-896C-9E70665FF495}" dt="2024-04-22T16:37:10.378" v="78"/>
          <ac:spMkLst>
            <pc:docMk/>
            <pc:sldMk cId="336150139" sldId="2145706768"/>
            <ac:spMk id="4" creationId="{9563FA01-A594-40BD-815D-B12B47611F0D}"/>
          </ac:spMkLst>
        </pc:spChg>
      </pc:sldChg>
      <pc:sldChg chg="modSp add mod">
        <pc:chgData name="Phillip Morris" userId="59e7183c-7d6f-489a-a007-eda7467065e4" providerId="ADAL" clId="{D5AA3EE5-2FE6-447F-896C-9E70665FF495}" dt="2024-04-22T16:38:05.323" v="96"/>
        <pc:sldMkLst>
          <pc:docMk/>
          <pc:sldMk cId="2516005815" sldId="2145706769"/>
        </pc:sldMkLst>
        <pc:spChg chg="mod">
          <ac:chgData name="Phillip Morris" userId="59e7183c-7d6f-489a-a007-eda7467065e4" providerId="ADAL" clId="{D5AA3EE5-2FE6-447F-896C-9E70665FF495}" dt="2024-04-22T16:38:05.323" v="96"/>
          <ac:spMkLst>
            <pc:docMk/>
            <pc:sldMk cId="2516005815" sldId="2145706769"/>
            <ac:spMk id="4" creationId="{9563FA01-A594-40BD-815D-B12B47611F0D}"/>
          </ac:spMkLst>
        </pc:spChg>
      </pc:sldChg>
      <pc:sldChg chg="modSp add mod ord">
        <pc:chgData name="Phillip Morris" userId="59e7183c-7d6f-489a-a007-eda7467065e4" providerId="ADAL" clId="{D5AA3EE5-2FE6-447F-896C-9E70665FF495}" dt="2024-04-22T16:37:47.327" v="91" actId="20577"/>
        <pc:sldMkLst>
          <pc:docMk/>
          <pc:sldMk cId="2135807509" sldId="2145706770"/>
        </pc:sldMkLst>
        <pc:spChg chg="mod">
          <ac:chgData name="Phillip Morris" userId="59e7183c-7d6f-489a-a007-eda7467065e4" providerId="ADAL" clId="{D5AA3EE5-2FE6-447F-896C-9E70665FF495}" dt="2024-04-22T16:37:47.327" v="91" actId="20577"/>
          <ac:spMkLst>
            <pc:docMk/>
            <pc:sldMk cId="2135807509" sldId="2145706770"/>
            <ac:spMk id="4" creationId="{9563FA01-A594-40BD-815D-B12B47611F0D}"/>
          </ac:spMkLst>
        </pc:spChg>
      </pc:sldChg>
      <pc:sldChg chg="add">
        <pc:chgData name="Phillip Morris" userId="59e7183c-7d6f-489a-a007-eda7467065e4" providerId="ADAL" clId="{D5AA3EE5-2FE6-447F-896C-9E70665FF495}" dt="2024-04-22T16:41:18.778" v="104"/>
        <pc:sldMkLst>
          <pc:docMk/>
          <pc:sldMk cId="24530088" sldId="2145706771"/>
        </pc:sldMkLst>
      </pc:sldChg>
      <pc:sldMasterChg chg="delSldLayout">
        <pc:chgData name="Phillip Morris" userId="59e7183c-7d6f-489a-a007-eda7467065e4" providerId="ADAL" clId="{D5AA3EE5-2FE6-447F-896C-9E70665FF495}" dt="2024-04-22T16:26:31.489" v="1" actId="2696"/>
        <pc:sldMasterMkLst>
          <pc:docMk/>
          <pc:sldMasterMk cId="2652008755" sldId="2147483672"/>
        </pc:sldMasterMkLst>
        <pc:sldLayoutChg chg="del">
          <pc:chgData name="Phillip Morris" userId="59e7183c-7d6f-489a-a007-eda7467065e4" providerId="ADAL" clId="{D5AA3EE5-2FE6-447F-896C-9E70665FF495}" dt="2024-04-22T16:26:31.489" v="1" actId="2696"/>
          <pc:sldLayoutMkLst>
            <pc:docMk/>
            <pc:sldMasterMk cId="2652008755" sldId="2147483672"/>
            <pc:sldLayoutMk cId="3157977523" sldId="2147483680"/>
          </pc:sldLayoutMkLst>
        </pc:sldLayoutChg>
        <pc:sldLayoutChg chg="del">
          <pc:chgData name="Phillip Morris" userId="59e7183c-7d6f-489a-a007-eda7467065e4" providerId="ADAL" clId="{D5AA3EE5-2FE6-447F-896C-9E70665FF495}" dt="2024-04-22T16:26:31.489" v="1" actId="2696"/>
          <pc:sldLayoutMkLst>
            <pc:docMk/>
            <pc:sldMasterMk cId="2652008755" sldId="2147483672"/>
            <pc:sldLayoutMk cId="2660484381" sldId="2147483681"/>
          </pc:sldLayoutMkLst>
        </pc:sldLayoutChg>
        <pc:sldLayoutChg chg="del">
          <pc:chgData name="Phillip Morris" userId="59e7183c-7d6f-489a-a007-eda7467065e4" providerId="ADAL" clId="{D5AA3EE5-2FE6-447F-896C-9E70665FF495}" dt="2024-04-22T16:26:31.489" v="1" actId="2696"/>
          <pc:sldLayoutMkLst>
            <pc:docMk/>
            <pc:sldMasterMk cId="2652008755" sldId="2147483672"/>
            <pc:sldLayoutMk cId="1106590561" sldId="2147483698"/>
          </pc:sldLayoutMkLst>
        </pc:sldLayoutChg>
        <pc:sldLayoutChg chg="del">
          <pc:chgData name="Phillip Morris" userId="59e7183c-7d6f-489a-a007-eda7467065e4" providerId="ADAL" clId="{D5AA3EE5-2FE6-447F-896C-9E70665FF495}" dt="2024-04-22T16:26:31.489" v="1" actId="2696"/>
          <pc:sldLayoutMkLst>
            <pc:docMk/>
            <pc:sldMasterMk cId="2652008755" sldId="2147483672"/>
            <pc:sldLayoutMk cId="3755743612" sldId="2147483699"/>
          </pc:sldLayoutMkLst>
        </pc:sldLayoutChg>
      </pc:sldMasterChg>
    </pc:docChg>
  </pc:docChgLst>
  <pc:docChgLst>
    <pc:chgData name="Georgina Gray" userId="S::georgina.gray@westofengland-ca.gov.uk::f2248d0c-7c3e-45eb-942f-e07c645a2240" providerId="AD" clId="Web-{99A364F7-F6DF-EE08-5149-5DBA178D8655}"/>
    <pc:docChg chg="delSld">
      <pc:chgData name="Georgina Gray" userId="S::georgina.gray@westofengland-ca.gov.uk::f2248d0c-7c3e-45eb-942f-e07c645a2240" providerId="AD" clId="Web-{99A364F7-F6DF-EE08-5149-5DBA178D8655}" dt="2024-05-01T10:46:22.436" v="19"/>
      <pc:docMkLst>
        <pc:docMk/>
      </pc:docMkLst>
      <pc:sldChg chg="del">
        <pc:chgData name="Georgina Gray" userId="S::georgina.gray@westofengland-ca.gov.uk::f2248d0c-7c3e-45eb-942f-e07c645a2240" providerId="AD" clId="Web-{99A364F7-F6DF-EE08-5149-5DBA178D8655}" dt="2024-05-01T10:46:20.248" v="17"/>
        <pc:sldMkLst>
          <pc:docMk/>
          <pc:sldMk cId="365529981" sldId="295"/>
        </pc:sldMkLst>
      </pc:sldChg>
      <pc:sldChg chg="del">
        <pc:chgData name="Georgina Gray" userId="S::georgina.gray@westofengland-ca.gov.uk::f2248d0c-7c3e-45eb-942f-e07c645a2240" providerId="AD" clId="Web-{99A364F7-F6DF-EE08-5149-5DBA178D8655}" dt="2024-05-01T10:46:16.795" v="14"/>
        <pc:sldMkLst>
          <pc:docMk/>
          <pc:sldMk cId="927855740" sldId="543"/>
        </pc:sldMkLst>
      </pc:sldChg>
      <pc:sldChg chg="del">
        <pc:chgData name="Georgina Gray" userId="S::georgina.gray@westofengland-ca.gov.uk::f2248d0c-7c3e-45eb-942f-e07c645a2240" providerId="AD" clId="Web-{99A364F7-F6DF-EE08-5149-5DBA178D8655}" dt="2024-05-01T10:46:22.436" v="19"/>
        <pc:sldMkLst>
          <pc:docMk/>
          <pc:sldMk cId="263651083" sldId="549"/>
        </pc:sldMkLst>
      </pc:sldChg>
      <pc:sldChg chg="del">
        <pc:chgData name="Georgina Gray" userId="S::georgina.gray@westofengland-ca.gov.uk::f2248d0c-7c3e-45eb-942f-e07c645a2240" providerId="AD" clId="Web-{99A364F7-F6DF-EE08-5149-5DBA178D8655}" dt="2024-05-01T10:46:18.076" v="15"/>
        <pc:sldMkLst>
          <pc:docMk/>
          <pc:sldMk cId="2474155595" sldId="603"/>
        </pc:sldMkLst>
      </pc:sldChg>
      <pc:sldChg chg="del">
        <pc:chgData name="Georgina Gray" userId="S::georgina.gray@westofengland-ca.gov.uk::f2248d0c-7c3e-45eb-942f-e07c645a2240" providerId="AD" clId="Web-{99A364F7-F6DF-EE08-5149-5DBA178D8655}" dt="2024-05-01T10:46:19.326" v="16"/>
        <pc:sldMkLst>
          <pc:docMk/>
          <pc:sldMk cId="1807616517" sldId="605"/>
        </pc:sldMkLst>
      </pc:sldChg>
      <pc:sldChg chg="del">
        <pc:chgData name="Georgina Gray" userId="S::georgina.gray@westofengland-ca.gov.uk::f2248d0c-7c3e-45eb-942f-e07c645a2240" providerId="AD" clId="Web-{99A364F7-F6DF-EE08-5149-5DBA178D8655}" dt="2024-05-01T10:46:20.701" v="18"/>
        <pc:sldMkLst>
          <pc:docMk/>
          <pc:sldMk cId="336873057" sldId="606"/>
        </pc:sldMkLst>
      </pc:sldChg>
      <pc:sldChg chg="del">
        <pc:chgData name="Georgina Gray" userId="S::georgina.gray@westofengland-ca.gov.uk::f2248d0c-7c3e-45eb-942f-e07c645a2240" providerId="AD" clId="Web-{99A364F7-F6DF-EE08-5149-5DBA178D8655}" dt="2024-05-01T10:45:38.684" v="10"/>
        <pc:sldMkLst>
          <pc:docMk/>
          <pc:sldMk cId="3537224229" sldId="2145706760"/>
        </pc:sldMkLst>
      </pc:sldChg>
      <pc:sldChg chg="del">
        <pc:chgData name="Georgina Gray" userId="S::georgina.gray@westofengland-ca.gov.uk::f2248d0c-7c3e-45eb-942f-e07c645a2240" providerId="AD" clId="Web-{99A364F7-F6DF-EE08-5149-5DBA178D8655}" dt="2024-05-01T10:46:10.951" v="11"/>
        <pc:sldMkLst>
          <pc:docMk/>
          <pc:sldMk cId="336150139" sldId="2145706768"/>
        </pc:sldMkLst>
      </pc:sldChg>
      <pc:sldChg chg="del">
        <pc:chgData name="Georgina Gray" userId="S::georgina.gray@westofengland-ca.gov.uk::f2248d0c-7c3e-45eb-942f-e07c645a2240" providerId="AD" clId="Web-{99A364F7-F6DF-EE08-5149-5DBA178D8655}" dt="2024-05-01T10:46:14.201" v="12"/>
        <pc:sldMkLst>
          <pc:docMk/>
          <pc:sldMk cId="2135807509" sldId="2145706770"/>
        </pc:sldMkLst>
      </pc:sldChg>
      <pc:sldChg chg="del">
        <pc:chgData name="Georgina Gray" userId="S::georgina.gray@westofengland-ca.gov.uk::f2248d0c-7c3e-45eb-942f-e07c645a2240" providerId="AD" clId="Web-{99A364F7-F6DF-EE08-5149-5DBA178D8655}" dt="2024-05-01T10:46:16.576" v="13"/>
        <pc:sldMkLst>
          <pc:docMk/>
          <pc:sldMk cId="24530088" sldId="21457067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A28DAB-240F-4025-8B1A-93DAB10FD60B}" type="doc">
      <dgm:prSet loTypeId="urn:microsoft.com/office/officeart/2005/8/layout/hProcess11" loCatId="process" qsTypeId="urn:microsoft.com/office/officeart/2005/8/quickstyle/simple1" qsCatId="simple" csTypeId="urn:microsoft.com/office/officeart/2005/8/colors/accent1_2" csCatId="accent1" phldr="1"/>
      <dgm:spPr/>
    </dgm:pt>
    <dgm:pt modelId="{7552B3BA-5E4C-4495-AC9B-3F63F7965D78}">
      <dgm:prSet phldrT="[Text]"/>
      <dgm:spPr/>
      <dgm:t>
        <a:bodyPr/>
        <a:lstStyle/>
        <a:p>
          <a:r>
            <a:rPr lang="en-GB" dirty="0"/>
            <a:t>Contract Award</a:t>
          </a:r>
        </a:p>
      </dgm:t>
    </dgm:pt>
    <dgm:pt modelId="{F275D7BE-873D-4D91-9480-DBABE2952E77}" type="parTrans" cxnId="{B0F3A370-59D8-44F6-A0F3-9E8CA6B5525A}">
      <dgm:prSet/>
      <dgm:spPr/>
      <dgm:t>
        <a:bodyPr/>
        <a:lstStyle/>
        <a:p>
          <a:endParaRPr lang="en-GB"/>
        </a:p>
      </dgm:t>
    </dgm:pt>
    <dgm:pt modelId="{6ECE421A-072F-4C16-B291-E6A5C25FED32}" type="sibTrans" cxnId="{B0F3A370-59D8-44F6-A0F3-9E8CA6B5525A}">
      <dgm:prSet/>
      <dgm:spPr/>
      <dgm:t>
        <a:bodyPr/>
        <a:lstStyle/>
        <a:p>
          <a:endParaRPr lang="en-GB"/>
        </a:p>
      </dgm:t>
    </dgm:pt>
    <dgm:pt modelId="{9878C852-5B84-42FA-9ABA-5FEE11ABD10A}">
      <dgm:prSet phldrT="[Text]"/>
      <dgm:spPr/>
      <dgm:t>
        <a:bodyPr/>
        <a:lstStyle/>
        <a:p>
          <a:r>
            <a:rPr lang="en-GB"/>
            <a:t>Detailed Design</a:t>
          </a:r>
        </a:p>
      </dgm:t>
    </dgm:pt>
    <dgm:pt modelId="{97CA0DC7-BA36-4767-913A-9052A2701FC5}" type="parTrans" cxnId="{B457777D-8FDD-4F7E-B25C-1B40FECFA129}">
      <dgm:prSet/>
      <dgm:spPr/>
      <dgm:t>
        <a:bodyPr/>
        <a:lstStyle/>
        <a:p>
          <a:endParaRPr lang="en-GB"/>
        </a:p>
      </dgm:t>
    </dgm:pt>
    <dgm:pt modelId="{DBBB892C-7AEB-421E-8E16-F32CB55835E5}" type="sibTrans" cxnId="{B457777D-8FDD-4F7E-B25C-1B40FECFA129}">
      <dgm:prSet/>
      <dgm:spPr/>
      <dgm:t>
        <a:bodyPr/>
        <a:lstStyle/>
        <a:p>
          <a:endParaRPr lang="en-GB"/>
        </a:p>
      </dgm:t>
    </dgm:pt>
    <dgm:pt modelId="{B8ACAB55-2EC4-4B78-8FF6-B2D69ADE59D9}">
      <dgm:prSet phldrT="[Text]"/>
      <dgm:spPr/>
      <dgm:t>
        <a:bodyPr/>
        <a:lstStyle/>
        <a:p>
          <a:r>
            <a:rPr lang="en-GB" dirty="0"/>
            <a:t>Start on Site</a:t>
          </a:r>
        </a:p>
      </dgm:t>
    </dgm:pt>
    <dgm:pt modelId="{AA83E8DC-6940-4415-9F6D-539A8FD702D1}" type="parTrans" cxnId="{6EC87968-1AF5-45BE-B32F-93E9630F29A5}">
      <dgm:prSet/>
      <dgm:spPr/>
      <dgm:t>
        <a:bodyPr/>
        <a:lstStyle/>
        <a:p>
          <a:endParaRPr lang="en-GB"/>
        </a:p>
      </dgm:t>
    </dgm:pt>
    <dgm:pt modelId="{92C63F05-231A-4327-A3F7-6126765490CD}" type="sibTrans" cxnId="{6EC87968-1AF5-45BE-B32F-93E9630F29A5}">
      <dgm:prSet/>
      <dgm:spPr/>
      <dgm:t>
        <a:bodyPr/>
        <a:lstStyle/>
        <a:p>
          <a:endParaRPr lang="en-GB"/>
        </a:p>
      </dgm:t>
    </dgm:pt>
    <dgm:pt modelId="{B7DDD21F-A88D-47D7-91BC-D7E9E06DDF92}">
      <dgm:prSet phldrT="[Text]"/>
      <dgm:spPr/>
      <dgm:t>
        <a:bodyPr/>
        <a:lstStyle/>
        <a:p>
          <a:r>
            <a:rPr lang="en-GB"/>
            <a:t>Commissioning</a:t>
          </a:r>
        </a:p>
      </dgm:t>
    </dgm:pt>
    <dgm:pt modelId="{D3C8001C-52A5-43F0-BA8F-C2CB92A48139}" type="parTrans" cxnId="{FE651227-D4A0-4123-B565-F199AF954D92}">
      <dgm:prSet/>
      <dgm:spPr/>
      <dgm:t>
        <a:bodyPr/>
        <a:lstStyle/>
        <a:p>
          <a:endParaRPr lang="en-GB"/>
        </a:p>
      </dgm:t>
    </dgm:pt>
    <dgm:pt modelId="{D3688507-5A1E-4D53-91A4-ECC33C41C046}" type="sibTrans" cxnId="{FE651227-D4A0-4123-B565-F199AF954D92}">
      <dgm:prSet/>
      <dgm:spPr/>
      <dgm:t>
        <a:bodyPr/>
        <a:lstStyle/>
        <a:p>
          <a:endParaRPr lang="en-GB"/>
        </a:p>
      </dgm:t>
    </dgm:pt>
    <dgm:pt modelId="{1B412362-C407-4D81-B44D-BB17E4B0E4FF}">
      <dgm:prSet phldrT="[Text]"/>
      <dgm:spPr/>
      <dgm:t>
        <a:bodyPr/>
        <a:lstStyle/>
        <a:p>
          <a:r>
            <a:rPr lang="en-GB" dirty="0"/>
            <a:t>June 2024</a:t>
          </a:r>
        </a:p>
      </dgm:t>
    </dgm:pt>
    <dgm:pt modelId="{DC14F386-BC87-4CA3-B0D0-866C14FA4B07}" type="parTrans" cxnId="{0E3BCCBE-61CF-4527-87B0-D460853F7016}">
      <dgm:prSet/>
      <dgm:spPr/>
      <dgm:t>
        <a:bodyPr/>
        <a:lstStyle/>
        <a:p>
          <a:endParaRPr lang="en-GB"/>
        </a:p>
      </dgm:t>
    </dgm:pt>
    <dgm:pt modelId="{BC435764-1166-4069-85F3-0BB379A60FDD}" type="sibTrans" cxnId="{0E3BCCBE-61CF-4527-87B0-D460853F7016}">
      <dgm:prSet/>
      <dgm:spPr/>
      <dgm:t>
        <a:bodyPr/>
        <a:lstStyle/>
        <a:p>
          <a:endParaRPr lang="en-GB"/>
        </a:p>
      </dgm:t>
    </dgm:pt>
    <dgm:pt modelId="{3784EC5A-40EC-4959-8840-B3A5FD045A0B}">
      <dgm:prSet phldrT="[Text]"/>
      <dgm:spPr/>
      <dgm:t>
        <a:bodyPr/>
        <a:lstStyle/>
        <a:p>
          <a:r>
            <a:rPr lang="en-GB" dirty="0"/>
            <a:t>Q3 – Q4 2024</a:t>
          </a:r>
        </a:p>
      </dgm:t>
    </dgm:pt>
    <dgm:pt modelId="{5EAC1A23-AA27-453A-9D4B-47BD4780E065}" type="parTrans" cxnId="{453CEEE6-8B48-4AED-AABD-36ED930B35CD}">
      <dgm:prSet/>
      <dgm:spPr/>
      <dgm:t>
        <a:bodyPr/>
        <a:lstStyle/>
        <a:p>
          <a:endParaRPr lang="en-GB"/>
        </a:p>
      </dgm:t>
    </dgm:pt>
    <dgm:pt modelId="{C1EC3309-DE66-4F3C-BC27-7C2380626072}" type="sibTrans" cxnId="{453CEEE6-8B48-4AED-AABD-36ED930B35CD}">
      <dgm:prSet/>
      <dgm:spPr/>
      <dgm:t>
        <a:bodyPr/>
        <a:lstStyle/>
        <a:p>
          <a:endParaRPr lang="en-GB"/>
        </a:p>
      </dgm:t>
    </dgm:pt>
    <dgm:pt modelId="{D9A27EF4-A1A7-4B19-8F7D-B8DE16FF24BE}">
      <dgm:prSet phldrT="[Text]"/>
      <dgm:spPr/>
      <dgm:t>
        <a:bodyPr/>
        <a:lstStyle/>
        <a:p>
          <a:r>
            <a:rPr lang="en-GB" dirty="0"/>
            <a:t>Q4 2024</a:t>
          </a:r>
        </a:p>
      </dgm:t>
    </dgm:pt>
    <dgm:pt modelId="{45E8938C-2254-4B8F-9E3D-FCCD1F257D80}" type="parTrans" cxnId="{93182DC8-EA25-40F2-94BF-DD586E22CFE8}">
      <dgm:prSet/>
      <dgm:spPr/>
      <dgm:t>
        <a:bodyPr/>
        <a:lstStyle/>
        <a:p>
          <a:endParaRPr lang="en-GB"/>
        </a:p>
      </dgm:t>
    </dgm:pt>
    <dgm:pt modelId="{02D6BAE5-4A43-40C6-8AAA-F4A6667D6FFA}" type="sibTrans" cxnId="{93182DC8-EA25-40F2-94BF-DD586E22CFE8}">
      <dgm:prSet/>
      <dgm:spPr/>
      <dgm:t>
        <a:bodyPr/>
        <a:lstStyle/>
        <a:p>
          <a:endParaRPr lang="en-GB"/>
        </a:p>
      </dgm:t>
    </dgm:pt>
    <dgm:pt modelId="{0017BBB7-CA64-4574-AB18-A29543EFFFA5}">
      <dgm:prSet phldrT="[Text]"/>
      <dgm:spPr/>
      <dgm:t>
        <a:bodyPr/>
        <a:lstStyle/>
        <a:p>
          <a:r>
            <a:rPr lang="en-GB" dirty="0"/>
            <a:t>Q4 2025</a:t>
          </a:r>
        </a:p>
      </dgm:t>
    </dgm:pt>
    <dgm:pt modelId="{F25B1334-7596-400F-B6A6-6F4CB73432EE}" type="parTrans" cxnId="{A423E835-8145-4699-AA8A-8A0000CDEA45}">
      <dgm:prSet/>
      <dgm:spPr/>
      <dgm:t>
        <a:bodyPr/>
        <a:lstStyle/>
        <a:p>
          <a:endParaRPr lang="en-GB"/>
        </a:p>
      </dgm:t>
    </dgm:pt>
    <dgm:pt modelId="{C021E652-F225-4BA1-9F2D-1AAC0E52B884}" type="sibTrans" cxnId="{A423E835-8145-4699-AA8A-8A0000CDEA45}">
      <dgm:prSet/>
      <dgm:spPr/>
      <dgm:t>
        <a:bodyPr/>
        <a:lstStyle/>
        <a:p>
          <a:endParaRPr lang="en-GB"/>
        </a:p>
      </dgm:t>
    </dgm:pt>
    <dgm:pt modelId="{12CD3A9F-7377-4389-987D-9C60FFB80658}">
      <dgm:prSet phldrT="[Text]"/>
      <dgm:spPr/>
      <dgm:t>
        <a:bodyPr/>
        <a:lstStyle/>
        <a:p>
          <a:r>
            <a:rPr lang="en-GB" dirty="0"/>
            <a:t>Heat on to first Customers</a:t>
          </a:r>
        </a:p>
      </dgm:t>
    </dgm:pt>
    <dgm:pt modelId="{C480757C-A533-46F2-B1A0-9475E38731E2}" type="parTrans" cxnId="{2D2800D0-A46F-4685-BBFD-D54AC77F2751}">
      <dgm:prSet/>
      <dgm:spPr/>
      <dgm:t>
        <a:bodyPr/>
        <a:lstStyle/>
        <a:p>
          <a:endParaRPr lang="en-GB"/>
        </a:p>
      </dgm:t>
    </dgm:pt>
    <dgm:pt modelId="{955AE6C1-1CF1-4633-8452-AB0CFA0E1BF5}" type="sibTrans" cxnId="{2D2800D0-A46F-4685-BBFD-D54AC77F2751}">
      <dgm:prSet/>
      <dgm:spPr/>
      <dgm:t>
        <a:bodyPr/>
        <a:lstStyle/>
        <a:p>
          <a:endParaRPr lang="en-GB"/>
        </a:p>
      </dgm:t>
    </dgm:pt>
    <dgm:pt modelId="{D93AF67A-EA56-43BB-8B4D-75B9FA5000E6}">
      <dgm:prSet phldrT="[Text]"/>
      <dgm:spPr/>
      <dgm:t>
        <a:bodyPr/>
        <a:lstStyle/>
        <a:p>
          <a:r>
            <a:rPr lang="en-GB" dirty="0"/>
            <a:t>Q1 2026</a:t>
          </a:r>
        </a:p>
      </dgm:t>
    </dgm:pt>
    <dgm:pt modelId="{91D70982-FC97-4E08-A3DD-8F8103B2AB79}" type="parTrans" cxnId="{6D1A5017-CE4A-4B3A-86A2-7508F6E49024}">
      <dgm:prSet/>
      <dgm:spPr/>
      <dgm:t>
        <a:bodyPr/>
        <a:lstStyle/>
        <a:p>
          <a:endParaRPr lang="en-GB"/>
        </a:p>
      </dgm:t>
    </dgm:pt>
    <dgm:pt modelId="{0BE0ACDA-BA86-46EE-8AAB-01F2BE2DD291}" type="sibTrans" cxnId="{6D1A5017-CE4A-4B3A-86A2-7508F6E49024}">
      <dgm:prSet/>
      <dgm:spPr/>
      <dgm:t>
        <a:bodyPr/>
        <a:lstStyle/>
        <a:p>
          <a:endParaRPr lang="en-GB"/>
        </a:p>
      </dgm:t>
    </dgm:pt>
    <dgm:pt modelId="{EBE7F23A-3652-4752-9437-F2E285A99672}" type="pres">
      <dgm:prSet presAssocID="{18A28DAB-240F-4025-8B1A-93DAB10FD60B}" presName="Name0" presStyleCnt="0">
        <dgm:presLayoutVars>
          <dgm:dir/>
          <dgm:resizeHandles val="exact"/>
        </dgm:presLayoutVars>
      </dgm:prSet>
      <dgm:spPr/>
    </dgm:pt>
    <dgm:pt modelId="{404158AF-E21D-41B9-9091-511B097732A4}" type="pres">
      <dgm:prSet presAssocID="{18A28DAB-240F-4025-8B1A-93DAB10FD60B}" presName="arrow" presStyleLbl="bgShp" presStyleIdx="0" presStyleCnt="1"/>
      <dgm:spPr>
        <a:solidFill>
          <a:schemeClr val="accent6">
            <a:lumMod val="40000"/>
            <a:lumOff val="60000"/>
          </a:schemeClr>
        </a:solidFill>
      </dgm:spPr>
    </dgm:pt>
    <dgm:pt modelId="{453B62FA-CD37-4DB2-9688-D499356BEB91}" type="pres">
      <dgm:prSet presAssocID="{18A28DAB-240F-4025-8B1A-93DAB10FD60B}" presName="points" presStyleCnt="0"/>
      <dgm:spPr/>
    </dgm:pt>
    <dgm:pt modelId="{E62A5FDE-74A7-44A0-A845-BB5B0EEA0703}" type="pres">
      <dgm:prSet presAssocID="{7552B3BA-5E4C-4495-AC9B-3F63F7965D78}" presName="compositeA" presStyleCnt="0"/>
      <dgm:spPr/>
    </dgm:pt>
    <dgm:pt modelId="{389D7F54-053C-43C2-906A-2548BAF86D98}" type="pres">
      <dgm:prSet presAssocID="{7552B3BA-5E4C-4495-AC9B-3F63F7965D78}" presName="textA" presStyleLbl="revTx" presStyleIdx="0" presStyleCnt="5">
        <dgm:presLayoutVars>
          <dgm:bulletEnabled val="1"/>
        </dgm:presLayoutVars>
      </dgm:prSet>
      <dgm:spPr/>
    </dgm:pt>
    <dgm:pt modelId="{600F3352-AEAC-4A1C-AC67-930824C31CD4}" type="pres">
      <dgm:prSet presAssocID="{7552B3BA-5E4C-4495-AC9B-3F63F7965D78}" presName="circleA" presStyleLbl="node1" presStyleIdx="0" presStyleCnt="5"/>
      <dgm:spPr>
        <a:solidFill>
          <a:schemeClr val="accent6"/>
        </a:solidFill>
      </dgm:spPr>
    </dgm:pt>
    <dgm:pt modelId="{59CCA52C-BDCA-484C-859F-6F15492EFC92}" type="pres">
      <dgm:prSet presAssocID="{7552B3BA-5E4C-4495-AC9B-3F63F7965D78}" presName="spaceA" presStyleCnt="0"/>
      <dgm:spPr/>
    </dgm:pt>
    <dgm:pt modelId="{EA0D2DF9-73BB-44FE-8C22-AD8525AF196A}" type="pres">
      <dgm:prSet presAssocID="{6ECE421A-072F-4C16-B291-E6A5C25FED32}" presName="space" presStyleCnt="0"/>
      <dgm:spPr/>
    </dgm:pt>
    <dgm:pt modelId="{5772278B-3D8A-422C-8481-4B1F1DD8097C}" type="pres">
      <dgm:prSet presAssocID="{9878C852-5B84-42FA-9ABA-5FEE11ABD10A}" presName="compositeB" presStyleCnt="0"/>
      <dgm:spPr/>
    </dgm:pt>
    <dgm:pt modelId="{06EFC696-F523-41E1-9906-90484ECF87F3}" type="pres">
      <dgm:prSet presAssocID="{9878C852-5B84-42FA-9ABA-5FEE11ABD10A}" presName="textB" presStyleLbl="revTx" presStyleIdx="1" presStyleCnt="5">
        <dgm:presLayoutVars>
          <dgm:bulletEnabled val="1"/>
        </dgm:presLayoutVars>
      </dgm:prSet>
      <dgm:spPr/>
    </dgm:pt>
    <dgm:pt modelId="{7C2008BA-0198-4006-B573-70CCF0F94DD9}" type="pres">
      <dgm:prSet presAssocID="{9878C852-5B84-42FA-9ABA-5FEE11ABD10A}" presName="circleB" presStyleLbl="node1" presStyleIdx="1" presStyleCnt="5"/>
      <dgm:spPr>
        <a:xfrm>
          <a:off x="2431161" y="1415339"/>
          <a:ext cx="314519" cy="314519"/>
        </a:xfrm>
        <a:prstGeom prst="ellipse">
          <a:avLst/>
        </a:prstGeom>
        <a:solidFill>
          <a:srgbClr val="70AD47"/>
        </a:solidFill>
        <a:ln w="12700" cap="flat" cmpd="sng" algn="ctr">
          <a:solidFill>
            <a:prstClr val="white">
              <a:hueOff val="0"/>
              <a:satOff val="0"/>
              <a:lumOff val="0"/>
              <a:alphaOff val="0"/>
            </a:prstClr>
          </a:solidFill>
          <a:prstDash val="solid"/>
          <a:miter lim="800000"/>
        </a:ln>
        <a:effectLst/>
      </dgm:spPr>
    </dgm:pt>
    <dgm:pt modelId="{57D8254D-D6C3-40C1-A232-D0B488066E10}" type="pres">
      <dgm:prSet presAssocID="{9878C852-5B84-42FA-9ABA-5FEE11ABD10A}" presName="spaceB" presStyleCnt="0"/>
      <dgm:spPr/>
    </dgm:pt>
    <dgm:pt modelId="{4B312DA7-E97A-4093-9C5C-A32E7BA49E3E}" type="pres">
      <dgm:prSet presAssocID="{DBBB892C-7AEB-421E-8E16-F32CB55835E5}" presName="space" presStyleCnt="0"/>
      <dgm:spPr/>
    </dgm:pt>
    <dgm:pt modelId="{C3775A10-ACC6-494E-9B41-185A176C641B}" type="pres">
      <dgm:prSet presAssocID="{B8ACAB55-2EC4-4B78-8FF6-B2D69ADE59D9}" presName="compositeA" presStyleCnt="0"/>
      <dgm:spPr/>
    </dgm:pt>
    <dgm:pt modelId="{AA2D1ED9-45C2-453D-A3E4-3A9C8BF6A521}" type="pres">
      <dgm:prSet presAssocID="{B8ACAB55-2EC4-4B78-8FF6-B2D69ADE59D9}" presName="textA" presStyleLbl="revTx" presStyleIdx="2" presStyleCnt="5">
        <dgm:presLayoutVars>
          <dgm:bulletEnabled val="1"/>
        </dgm:presLayoutVars>
      </dgm:prSet>
      <dgm:spPr/>
    </dgm:pt>
    <dgm:pt modelId="{527C03B7-CC82-459B-A339-CCCA061AE09C}" type="pres">
      <dgm:prSet presAssocID="{B8ACAB55-2EC4-4B78-8FF6-B2D69ADE59D9}" presName="circleA" presStyleLbl="node1" presStyleIdx="2" presStyleCnt="5"/>
      <dgm:spPr>
        <a:xfrm>
          <a:off x="4182024" y="1415339"/>
          <a:ext cx="314519" cy="314519"/>
        </a:xfrm>
        <a:prstGeom prst="ellipse">
          <a:avLst/>
        </a:prstGeom>
        <a:solidFill>
          <a:srgbClr val="70AD47"/>
        </a:solidFill>
        <a:ln w="12700" cap="flat" cmpd="sng" algn="ctr">
          <a:solidFill>
            <a:prstClr val="white">
              <a:hueOff val="0"/>
              <a:satOff val="0"/>
              <a:lumOff val="0"/>
              <a:alphaOff val="0"/>
            </a:prstClr>
          </a:solidFill>
          <a:prstDash val="solid"/>
          <a:miter lim="800000"/>
        </a:ln>
        <a:effectLst/>
      </dgm:spPr>
    </dgm:pt>
    <dgm:pt modelId="{5DAFE579-2A96-4D3C-AAE1-10346C522B62}" type="pres">
      <dgm:prSet presAssocID="{B8ACAB55-2EC4-4B78-8FF6-B2D69ADE59D9}" presName="spaceA" presStyleCnt="0"/>
      <dgm:spPr/>
    </dgm:pt>
    <dgm:pt modelId="{6B37A24A-A2F5-4F9A-9850-E5BF97B6B321}" type="pres">
      <dgm:prSet presAssocID="{92C63F05-231A-4327-A3F7-6126765490CD}" presName="space" presStyleCnt="0"/>
      <dgm:spPr/>
    </dgm:pt>
    <dgm:pt modelId="{F13865BE-B344-44E4-B70A-C39540D4A008}" type="pres">
      <dgm:prSet presAssocID="{B7DDD21F-A88D-47D7-91BC-D7E9E06DDF92}" presName="compositeB" presStyleCnt="0"/>
      <dgm:spPr/>
    </dgm:pt>
    <dgm:pt modelId="{CE03DA70-4981-4953-82CD-82AD06AED0F7}" type="pres">
      <dgm:prSet presAssocID="{B7DDD21F-A88D-47D7-91BC-D7E9E06DDF92}" presName="textB" presStyleLbl="revTx" presStyleIdx="3" presStyleCnt="5">
        <dgm:presLayoutVars>
          <dgm:bulletEnabled val="1"/>
        </dgm:presLayoutVars>
      </dgm:prSet>
      <dgm:spPr/>
    </dgm:pt>
    <dgm:pt modelId="{164294D5-D579-4858-9B32-845AAC237B80}" type="pres">
      <dgm:prSet presAssocID="{B7DDD21F-A88D-47D7-91BC-D7E9E06DDF92}" presName="circleB" presStyleLbl="node1" presStyleIdx="3" presStyleCnt="5"/>
      <dgm:spPr>
        <a:xfrm>
          <a:off x="5932888" y="1415339"/>
          <a:ext cx="314519" cy="314519"/>
        </a:xfrm>
        <a:prstGeom prst="ellipse">
          <a:avLst/>
        </a:prstGeom>
        <a:solidFill>
          <a:srgbClr val="70AD47"/>
        </a:solidFill>
        <a:ln w="12700" cap="flat" cmpd="sng" algn="ctr">
          <a:solidFill>
            <a:prstClr val="white">
              <a:hueOff val="0"/>
              <a:satOff val="0"/>
              <a:lumOff val="0"/>
              <a:alphaOff val="0"/>
            </a:prstClr>
          </a:solidFill>
          <a:prstDash val="solid"/>
          <a:miter lim="800000"/>
        </a:ln>
        <a:effectLst/>
      </dgm:spPr>
    </dgm:pt>
    <dgm:pt modelId="{A41EFFF3-D1CF-45C5-87E3-5139CEF8ACEF}" type="pres">
      <dgm:prSet presAssocID="{B7DDD21F-A88D-47D7-91BC-D7E9E06DDF92}" presName="spaceB" presStyleCnt="0"/>
      <dgm:spPr/>
    </dgm:pt>
    <dgm:pt modelId="{70160D55-065C-4297-B92A-16219124CF40}" type="pres">
      <dgm:prSet presAssocID="{D3688507-5A1E-4D53-91A4-ECC33C41C046}" presName="space" presStyleCnt="0"/>
      <dgm:spPr/>
    </dgm:pt>
    <dgm:pt modelId="{BAEC7581-6383-47CF-9CC9-A62D30219B57}" type="pres">
      <dgm:prSet presAssocID="{12CD3A9F-7377-4389-987D-9C60FFB80658}" presName="compositeA" presStyleCnt="0"/>
      <dgm:spPr/>
    </dgm:pt>
    <dgm:pt modelId="{B1386DA1-B35C-4CC5-AEA4-87C52C17221C}" type="pres">
      <dgm:prSet presAssocID="{12CD3A9F-7377-4389-987D-9C60FFB80658}" presName="textA" presStyleLbl="revTx" presStyleIdx="4" presStyleCnt="5">
        <dgm:presLayoutVars>
          <dgm:bulletEnabled val="1"/>
        </dgm:presLayoutVars>
      </dgm:prSet>
      <dgm:spPr/>
    </dgm:pt>
    <dgm:pt modelId="{7F754669-343F-4D16-B6B6-BB97950165CE}" type="pres">
      <dgm:prSet presAssocID="{12CD3A9F-7377-4389-987D-9C60FFB80658}" presName="circleA" presStyleLbl="node1" presStyleIdx="4" presStyleCnt="5"/>
      <dgm:spPr>
        <a:xfrm>
          <a:off x="7683751" y="1415339"/>
          <a:ext cx="314519" cy="314519"/>
        </a:xfrm>
        <a:prstGeom prst="ellipse">
          <a:avLst/>
        </a:prstGeom>
        <a:solidFill>
          <a:srgbClr val="70AD47"/>
        </a:solidFill>
        <a:ln w="12700" cap="flat" cmpd="sng" algn="ctr">
          <a:solidFill>
            <a:prstClr val="white">
              <a:hueOff val="0"/>
              <a:satOff val="0"/>
              <a:lumOff val="0"/>
              <a:alphaOff val="0"/>
            </a:prstClr>
          </a:solidFill>
          <a:prstDash val="solid"/>
          <a:miter lim="800000"/>
        </a:ln>
        <a:effectLst/>
      </dgm:spPr>
    </dgm:pt>
    <dgm:pt modelId="{0DA15F15-FBA8-4062-889C-EE3CD321257D}" type="pres">
      <dgm:prSet presAssocID="{12CD3A9F-7377-4389-987D-9C60FFB80658}" presName="spaceA" presStyleCnt="0"/>
      <dgm:spPr/>
    </dgm:pt>
  </dgm:ptLst>
  <dgm:cxnLst>
    <dgm:cxn modelId="{6D1A5017-CE4A-4B3A-86A2-7508F6E49024}" srcId="{12CD3A9F-7377-4389-987D-9C60FFB80658}" destId="{D93AF67A-EA56-43BB-8B4D-75B9FA5000E6}" srcOrd="0" destOrd="0" parTransId="{91D70982-FC97-4E08-A3DD-8F8103B2AB79}" sibTransId="{0BE0ACDA-BA86-46EE-8AAB-01F2BE2DD291}"/>
    <dgm:cxn modelId="{C99D131E-6EF3-4C63-AA0F-32C4C8BB573A}" type="presOf" srcId="{12CD3A9F-7377-4389-987D-9C60FFB80658}" destId="{B1386DA1-B35C-4CC5-AEA4-87C52C17221C}" srcOrd="0" destOrd="0" presId="urn:microsoft.com/office/officeart/2005/8/layout/hProcess11"/>
    <dgm:cxn modelId="{C1486A23-DD7E-4667-A671-2A7780F35BAC}" type="presOf" srcId="{18A28DAB-240F-4025-8B1A-93DAB10FD60B}" destId="{EBE7F23A-3652-4752-9437-F2E285A99672}" srcOrd="0" destOrd="0" presId="urn:microsoft.com/office/officeart/2005/8/layout/hProcess11"/>
    <dgm:cxn modelId="{FE651227-D4A0-4123-B565-F199AF954D92}" srcId="{18A28DAB-240F-4025-8B1A-93DAB10FD60B}" destId="{B7DDD21F-A88D-47D7-91BC-D7E9E06DDF92}" srcOrd="3" destOrd="0" parTransId="{D3C8001C-52A5-43F0-BA8F-C2CB92A48139}" sibTransId="{D3688507-5A1E-4D53-91A4-ECC33C41C046}"/>
    <dgm:cxn modelId="{A423E835-8145-4699-AA8A-8A0000CDEA45}" srcId="{B7DDD21F-A88D-47D7-91BC-D7E9E06DDF92}" destId="{0017BBB7-CA64-4574-AB18-A29543EFFFA5}" srcOrd="0" destOrd="0" parTransId="{F25B1334-7596-400F-B6A6-6F4CB73432EE}" sibTransId="{C021E652-F225-4BA1-9F2D-1AAC0E52B884}"/>
    <dgm:cxn modelId="{8E812342-BDCA-45F5-9FC2-E3A09281FE65}" type="presOf" srcId="{B8ACAB55-2EC4-4B78-8FF6-B2D69ADE59D9}" destId="{AA2D1ED9-45C2-453D-A3E4-3A9C8BF6A521}" srcOrd="0" destOrd="0" presId="urn:microsoft.com/office/officeart/2005/8/layout/hProcess11"/>
    <dgm:cxn modelId="{6EC87968-1AF5-45BE-B32F-93E9630F29A5}" srcId="{18A28DAB-240F-4025-8B1A-93DAB10FD60B}" destId="{B8ACAB55-2EC4-4B78-8FF6-B2D69ADE59D9}" srcOrd="2" destOrd="0" parTransId="{AA83E8DC-6940-4415-9F6D-539A8FD702D1}" sibTransId="{92C63F05-231A-4327-A3F7-6126765490CD}"/>
    <dgm:cxn modelId="{D4BD9D4F-5C16-4954-95A9-346C8B011817}" type="presOf" srcId="{D9A27EF4-A1A7-4B19-8F7D-B8DE16FF24BE}" destId="{AA2D1ED9-45C2-453D-A3E4-3A9C8BF6A521}" srcOrd="0" destOrd="1" presId="urn:microsoft.com/office/officeart/2005/8/layout/hProcess11"/>
    <dgm:cxn modelId="{B0F3A370-59D8-44F6-A0F3-9E8CA6B5525A}" srcId="{18A28DAB-240F-4025-8B1A-93DAB10FD60B}" destId="{7552B3BA-5E4C-4495-AC9B-3F63F7965D78}" srcOrd="0" destOrd="0" parTransId="{F275D7BE-873D-4D91-9480-DBABE2952E77}" sibTransId="{6ECE421A-072F-4C16-B291-E6A5C25FED32}"/>
    <dgm:cxn modelId="{B457777D-8FDD-4F7E-B25C-1B40FECFA129}" srcId="{18A28DAB-240F-4025-8B1A-93DAB10FD60B}" destId="{9878C852-5B84-42FA-9ABA-5FEE11ABD10A}" srcOrd="1" destOrd="0" parTransId="{97CA0DC7-BA36-4767-913A-9052A2701FC5}" sibTransId="{DBBB892C-7AEB-421E-8E16-F32CB55835E5}"/>
    <dgm:cxn modelId="{05D8017F-E66C-4815-BEAF-707D8B599BEF}" type="presOf" srcId="{9878C852-5B84-42FA-9ABA-5FEE11ABD10A}" destId="{06EFC696-F523-41E1-9906-90484ECF87F3}" srcOrd="0" destOrd="0" presId="urn:microsoft.com/office/officeart/2005/8/layout/hProcess11"/>
    <dgm:cxn modelId="{A759C99E-38DE-49FD-AB14-0BCB3DFE06B7}" type="presOf" srcId="{B7DDD21F-A88D-47D7-91BC-D7E9E06DDF92}" destId="{CE03DA70-4981-4953-82CD-82AD06AED0F7}" srcOrd="0" destOrd="0" presId="urn:microsoft.com/office/officeart/2005/8/layout/hProcess11"/>
    <dgm:cxn modelId="{3F2980A6-9684-49A6-96AF-6536176A3F16}" type="presOf" srcId="{D93AF67A-EA56-43BB-8B4D-75B9FA5000E6}" destId="{B1386DA1-B35C-4CC5-AEA4-87C52C17221C}" srcOrd="0" destOrd="1" presId="urn:microsoft.com/office/officeart/2005/8/layout/hProcess11"/>
    <dgm:cxn modelId="{B44682A6-686C-48B6-8198-BE85AF18789F}" type="presOf" srcId="{7552B3BA-5E4C-4495-AC9B-3F63F7965D78}" destId="{389D7F54-053C-43C2-906A-2548BAF86D98}" srcOrd="0" destOrd="0" presId="urn:microsoft.com/office/officeart/2005/8/layout/hProcess11"/>
    <dgm:cxn modelId="{0E3BCCBE-61CF-4527-87B0-D460853F7016}" srcId="{7552B3BA-5E4C-4495-AC9B-3F63F7965D78}" destId="{1B412362-C407-4D81-B44D-BB17E4B0E4FF}" srcOrd="0" destOrd="0" parTransId="{DC14F386-BC87-4CA3-B0D0-866C14FA4B07}" sibTransId="{BC435764-1166-4069-85F3-0BB379A60FDD}"/>
    <dgm:cxn modelId="{79619EC2-650A-436F-B6D3-13FE62242586}" type="presOf" srcId="{1B412362-C407-4D81-B44D-BB17E4B0E4FF}" destId="{389D7F54-053C-43C2-906A-2548BAF86D98}" srcOrd="0" destOrd="1" presId="urn:microsoft.com/office/officeart/2005/8/layout/hProcess11"/>
    <dgm:cxn modelId="{93182DC8-EA25-40F2-94BF-DD586E22CFE8}" srcId="{B8ACAB55-2EC4-4B78-8FF6-B2D69ADE59D9}" destId="{D9A27EF4-A1A7-4B19-8F7D-B8DE16FF24BE}" srcOrd="0" destOrd="0" parTransId="{45E8938C-2254-4B8F-9E3D-FCCD1F257D80}" sibTransId="{02D6BAE5-4A43-40C6-8AAA-F4A6667D6FFA}"/>
    <dgm:cxn modelId="{276724C9-BE00-49BE-9B90-E5D1BDE41176}" type="presOf" srcId="{3784EC5A-40EC-4959-8840-B3A5FD045A0B}" destId="{06EFC696-F523-41E1-9906-90484ECF87F3}" srcOrd="0" destOrd="1" presId="urn:microsoft.com/office/officeart/2005/8/layout/hProcess11"/>
    <dgm:cxn modelId="{2D2800D0-A46F-4685-BBFD-D54AC77F2751}" srcId="{18A28DAB-240F-4025-8B1A-93DAB10FD60B}" destId="{12CD3A9F-7377-4389-987D-9C60FFB80658}" srcOrd="4" destOrd="0" parTransId="{C480757C-A533-46F2-B1A0-9475E38731E2}" sibTransId="{955AE6C1-1CF1-4633-8452-AB0CFA0E1BF5}"/>
    <dgm:cxn modelId="{AEA73EE6-ADCE-4420-8A56-84AEE9A991C7}" type="presOf" srcId="{0017BBB7-CA64-4574-AB18-A29543EFFFA5}" destId="{CE03DA70-4981-4953-82CD-82AD06AED0F7}" srcOrd="0" destOrd="1" presId="urn:microsoft.com/office/officeart/2005/8/layout/hProcess11"/>
    <dgm:cxn modelId="{453CEEE6-8B48-4AED-AABD-36ED930B35CD}" srcId="{9878C852-5B84-42FA-9ABA-5FEE11ABD10A}" destId="{3784EC5A-40EC-4959-8840-B3A5FD045A0B}" srcOrd="0" destOrd="0" parTransId="{5EAC1A23-AA27-453A-9D4B-47BD4780E065}" sibTransId="{C1EC3309-DE66-4F3C-BC27-7C2380626072}"/>
    <dgm:cxn modelId="{12F1F994-7DF7-472D-A1C9-B35406508431}" type="presParOf" srcId="{EBE7F23A-3652-4752-9437-F2E285A99672}" destId="{404158AF-E21D-41B9-9091-511B097732A4}" srcOrd="0" destOrd="0" presId="urn:microsoft.com/office/officeart/2005/8/layout/hProcess11"/>
    <dgm:cxn modelId="{98CA7F64-1816-4C50-933D-F62F1617A8EC}" type="presParOf" srcId="{EBE7F23A-3652-4752-9437-F2E285A99672}" destId="{453B62FA-CD37-4DB2-9688-D499356BEB91}" srcOrd="1" destOrd="0" presId="urn:microsoft.com/office/officeart/2005/8/layout/hProcess11"/>
    <dgm:cxn modelId="{896AF4ED-B684-467A-9F4E-EAC3EB6ABF08}" type="presParOf" srcId="{453B62FA-CD37-4DB2-9688-D499356BEB91}" destId="{E62A5FDE-74A7-44A0-A845-BB5B0EEA0703}" srcOrd="0" destOrd="0" presId="urn:microsoft.com/office/officeart/2005/8/layout/hProcess11"/>
    <dgm:cxn modelId="{45477C88-CE94-44F4-9546-8A0D8003D540}" type="presParOf" srcId="{E62A5FDE-74A7-44A0-A845-BB5B0EEA0703}" destId="{389D7F54-053C-43C2-906A-2548BAF86D98}" srcOrd="0" destOrd="0" presId="urn:microsoft.com/office/officeart/2005/8/layout/hProcess11"/>
    <dgm:cxn modelId="{5BD4F908-61D7-4BF2-A47D-978407C7CBBA}" type="presParOf" srcId="{E62A5FDE-74A7-44A0-A845-BB5B0EEA0703}" destId="{600F3352-AEAC-4A1C-AC67-930824C31CD4}" srcOrd="1" destOrd="0" presId="urn:microsoft.com/office/officeart/2005/8/layout/hProcess11"/>
    <dgm:cxn modelId="{DD54B5B6-01D8-4448-8617-39A0A11FDAF2}" type="presParOf" srcId="{E62A5FDE-74A7-44A0-A845-BB5B0EEA0703}" destId="{59CCA52C-BDCA-484C-859F-6F15492EFC92}" srcOrd="2" destOrd="0" presId="urn:microsoft.com/office/officeart/2005/8/layout/hProcess11"/>
    <dgm:cxn modelId="{A3BB5134-A3C5-46E5-90EC-D87001928239}" type="presParOf" srcId="{453B62FA-CD37-4DB2-9688-D499356BEB91}" destId="{EA0D2DF9-73BB-44FE-8C22-AD8525AF196A}" srcOrd="1" destOrd="0" presId="urn:microsoft.com/office/officeart/2005/8/layout/hProcess11"/>
    <dgm:cxn modelId="{91749628-DBF3-42A3-A633-90706CB53C3A}" type="presParOf" srcId="{453B62FA-CD37-4DB2-9688-D499356BEB91}" destId="{5772278B-3D8A-422C-8481-4B1F1DD8097C}" srcOrd="2" destOrd="0" presId="urn:microsoft.com/office/officeart/2005/8/layout/hProcess11"/>
    <dgm:cxn modelId="{42E47399-BF04-4260-9938-F6FDE8791F8D}" type="presParOf" srcId="{5772278B-3D8A-422C-8481-4B1F1DD8097C}" destId="{06EFC696-F523-41E1-9906-90484ECF87F3}" srcOrd="0" destOrd="0" presId="urn:microsoft.com/office/officeart/2005/8/layout/hProcess11"/>
    <dgm:cxn modelId="{20393D12-6181-47F7-A2D5-EF52A7CC2D00}" type="presParOf" srcId="{5772278B-3D8A-422C-8481-4B1F1DD8097C}" destId="{7C2008BA-0198-4006-B573-70CCF0F94DD9}" srcOrd="1" destOrd="0" presId="urn:microsoft.com/office/officeart/2005/8/layout/hProcess11"/>
    <dgm:cxn modelId="{CFCBA6AD-D997-465E-9A57-E057C53CDD09}" type="presParOf" srcId="{5772278B-3D8A-422C-8481-4B1F1DD8097C}" destId="{57D8254D-D6C3-40C1-A232-D0B488066E10}" srcOrd="2" destOrd="0" presId="urn:microsoft.com/office/officeart/2005/8/layout/hProcess11"/>
    <dgm:cxn modelId="{209C06A9-1FB3-4448-8790-275CE90D394C}" type="presParOf" srcId="{453B62FA-CD37-4DB2-9688-D499356BEB91}" destId="{4B312DA7-E97A-4093-9C5C-A32E7BA49E3E}" srcOrd="3" destOrd="0" presId="urn:microsoft.com/office/officeart/2005/8/layout/hProcess11"/>
    <dgm:cxn modelId="{F3465FB0-B009-4B2F-81F4-AC02F9FC394F}" type="presParOf" srcId="{453B62FA-CD37-4DB2-9688-D499356BEB91}" destId="{C3775A10-ACC6-494E-9B41-185A176C641B}" srcOrd="4" destOrd="0" presId="urn:microsoft.com/office/officeart/2005/8/layout/hProcess11"/>
    <dgm:cxn modelId="{179C9FAA-348F-45D6-A09A-F6FFC74A7CC6}" type="presParOf" srcId="{C3775A10-ACC6-494E-9B41-185A176C641B}" destId="{AA2D1ED9-45C2-453D-A3E4-3A9C8BF6A521}" srcOrd="0" destOrd="0" presId="urn:microsoft.com/office/officeart/2005/8/layout/hProcess11"/>
    <dgm:cxn modelId="{397CB230-3D4D-47F5-BA54-A9677D615F77}" type="presParOf" srcId="{C3775A10-ACC6-494E-9B41-185A176C641B}" destId="{527C03B7-CC82-459B-A339-CCCA061AE09C}" srcOrd="1" destOrd="0" presId="urn:microsoft.com/office/officeart/2005/8/layout/hProcess11"/>
    <dgm:cxn modelId="{4688F537-8D2C-48C7-89CC-E2E1E10CE5B1}" type="presParOf" srcId="{C3775A10-ACC6-494E-9B41-185A176C641B}" destId="{5DAFE579-2A96-4D3C-AAE1-10346C522B62}" srcOrd="2" destOrd="0" presId="urn:microsoft.com/office/officeart/2005/8/layout/hProcess11"/>
    <dgm:cxn modelId="{8307C184-A116-45A3-ACB5-0C3EDC4C265B}" type="presParOf" srcId="{453B62FA-CD37-4DB2-9688-D499356BEB91}" destId="{6B37A24A-A2F5-4F9A-9850-E5BF97B6B321}" srcOrd="5" destOrd="0" presId="urn:microsoft.com/office/officeart/2005/8/layout/hProcess11"/>
    <dgm:cxn modelId="{C0355551-0E66-48CA-96D3-948E0F6264D0}" type="presParOf" srcId="{453B62FA-CD37-4DB2-9688-D499356BEB91}" destId="{F13865BE-B344-44E4-B70A-C39540D4A008}" srcOrd="6" destOrd="0" presId="urn:microsoft.com/office/officeart/2005/8/layout/hProcess11"/>
    <dgm:cxn modelId="{1D38F2A7-C985-44C6-AC9A-13AF62CEAF97}" type="presParOf" srcId="{F13865BE-B344-44E4-B70A-C39540D4A008}" destId="{CE03DA70-4981-4953-82CD-82AD06AED0F7}" srcOrd="0" destOrd="0" presId="urn:microsoft.com/office/officeart/2005/8/layout/hProcess11"/>
    <dgm:cxn modelId="{AA2C6AAC-8EF4-4C3E-9C3A-E4B49EEF03FC}" type="presParOf" srcId="{F13865BE-B344-44E4-B70A-C39540D4A008}" destId="{164294D5-D579-4858-9B32-845AAC237B80}" srcOrd="1" destOrd="0" presId="urn:microsoft.com/office/officeart/2005/8/layout/hProcess11"/>
    <dgm:cxn modelId="{8FD7420D-42FD-4C6F-8286-A552A724DF64}" type="presParOf" srcId="{F13865BE-B344-44E4-B70A-C39540D4A008}" destId="{A41EFFF3-D1CF-45C5-87E3-5139CEF8ACEF}" srcOrd="2" destOrd="0" presId="urn:microsoft.com/office/officeart/2005/8/layout/hProcess11"/>
    <dgm:cxn modelId="{63EC2C7F-5541-4E6F-A0A6-2FDC14CEDC39}" type="presParOf" srcId="{453B62FA-CD37-4DB2-9688-D499356BEB91}" destId="{70160D55-065C-4297-B92A-16219124CF40}" srcOrd="7" destOrd="0" presId="urn:microsoft.com/office/officeart/2005/8/layout/hProcess11"/>
    <dgm:cxn modelId="{D7657DD2-19F6-461A-A358-CE366561353F}" type="presParOf" srcId="{453B62FA-CD37-4DB2-9688-D499356BEB91}" destId="{BAEC7581-6383-47CF-9CC9-A62D30219B57}" srcOrd="8" destOrd="0" presId="urn:microsoft.com/office/officeart/2005/8/layout/hProcess11"/>
    <dgm:cxn modelId="{64E642C0-78AC-433F-8CDF-5EBE0F065D82}" type="presParOf" srcId="{BAEC7581-6383-47CF-9CC9-A62D30219B57}" destId="{B1386DA1-B35C-4CC5-AEA4-87C52C17221C}" srcOrd="0" destOrd="0" presId="urn:microsoft.com/office/officeart/2005/8/layout/hProcess11"/>
    <dgm:cxn modelId="{D6800A6E-1293-41D6-9114-E5241CC6FED2}" type="presParOf" srcId="{BAEC7581-6383-47CF-9CC9-A62D30219B57}" destId="{7F754669-343F-4D16-B6B6-BB97950165CE}" srcOrd="1" destOrd="0" presId="urn:microsoft.com/office/officeart/2005/8/layout/hProcess11"/>
    <dgm:cxn modelId="{8060A126-7849-408D-9543-E2336586B62E}" type="presParOf" srcId="{BAEC7581-6383-47CF-9CC9-A62D30219B57}" destId="{0DA15F15-FBA8-4062-889C-EE3CD321257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961707-F9B0-474C-88DD-E3EFD8917CC6}"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398E9A43-27F7-4400-8F25-0B6FCEBE045A}">
      <dgm:prSet phldrT="[Text]" custT="1"/>
      <dgm:spPr/>
      <dgm:t>
        <a:bodyPr/>
        <a:lstStyle/>
        <a:p>
          <a:r>
            <a:rPr lang="en-GB" sz="2000" dirty="0">
              <a:latin typeface="Source Sans Pro" panose="020B0503030403020204" pitchFamily="34" charset="0"/>
              <a:ea typeface="Source Sans Pro" panose="020B0503030403020204" pitchFamily="34" charset="0"/>
            </a:rPr>
            <a:t>Influence</a:t>
          </a:r>
          <a:endParaRPr lang="en-GB" sz="1400" dirty="0">
            <a:latin typeface="Source Sans Pro" panose="020B0503030403020204" pitchFamily="34" charset="0"/>
            <a:ea typeface="Source Sans Pro" panose="020B0503030403020204" pitchFamily="34" charset="0"/>
          </a:endParaRPr>
        </a:p>
      </dgm:t>
    </dgm:pt>
    <dgm:pt modelId="{E5B8EF22-36C8-4457-8590-113E74D51ADC}" type="parTrans" cxnId="{A932B799-7033-4054-8F0B-D79AF9C232FE}">
      <dgm:prSet/>
      <dgm:spPr/>
      <dgm:t>
        <a:bodyPr/>
        <a:lstStyle/>
        <a:p>
          <a:endParaRPr lang="en-GB"/>
        </a:p>
      </dgm:t>
    </dgm:pt>
    <dgm:pt modelId="{5A3CE977-973F-459D-8D39-A563924DC591}" type="sibTrans" cxnId="{A932B799-7033-4054-8F0B-D79AF9C232FE}">
      <dgm:prSet/>
      <dgm:spPr/>
      <dgm:t>
        <a:bodyPr/>
        <a:lstStyle/>
        <a:p>
          <a:endParaRPr lang="en-GB"/>
        </a:p>
      </dgm:t>
    </dgm:pt>
    <dgm:pt modelId="{FAED7F05-FA81-47DD-9C0A-12D8A5E71841}">
      <dgm:prSet phldrT="[Text]" custT="1"/>
      <dgm:spPr/>
      <dgm:t>
        <a:bodyPr/>
        <a:lstStyle/>
        <a:p>
          <a:r>
            <a:rPr lang="en-GB" sz="2000" dirty="0">
              <a:latin typeface="Source Sans Pro" panose="020B0503030403020204" pitchFamily="34" charset="0"/>
              <a:ea typeface="Source Sans Pro" panose="020B0503030403020204" pitchFamily="34" charset="0"/>
            </a:rPr>
            <a:t>Implement</a:t>
          </a:r>
        </a:p>
      </dgm:t>
    </dgm:pt>
    <dgm:pt modelId="{163C423D-9836-48F1-87D9-7B25A70A7D45}" type="parTrans" cxnId="{83816DE2-A109-4D2D-A5BF-39135DBB230C}">
      <dgm:prSet/>
      <dgm:spPr/>
      <dgm:t>
        <a:bodyPr/>
        <a:lstStyle/>
        <a:p>
          <a:endParaRPr lang="en-GB"/>
        </a:p>
      </dgm:t>
    </dgm:pt>
    <dgm:pt modelId="{0D3C7440-52D3-4F54-BEC8-B577F7EB5858}" type="sibTrans" cxnId="{83816DE2-A109-4D2D-A5BF-39135DBB230C}">
      <dgm:prSet/>
      <dgm:spPr/>
      <dgm:t>
        <a:bodyPr/>
        <a:lstStyle/>
        <a:p>
          <a:endParaRPr lang="en-GB"/>
        </a:p>
      </dgm:t>
    </dgm:pt>
    <dgm:pt modelId="{0E19C912-47B5-48E6-83EF-17EB9695853D}">
      <dgm:prSet phldrT="[Text]" custT="1"/>
      <dgm:spPr/>
      <dgm:t>
        <a:bodyPr/>
        <a:lstStyle/>
        <a:p>
          <a:r>
            <a:rPr lang="en-GB" sz="2000" dirty="0">
              <a:latin typeface="Source Sans Pro" panose="020B0503030403020204" pitchFamily="34" charset="0"/>
              <a:ea typeface="Source Sans Pro" panose="020B0503030403020204" pitchFamily="34" charset="0"/>
            </a:rPr>
            <a:t>Inter-disciplinary</a:t>
          </a:r>
          <a:endParaRPr lang="en-GB" sz="1500" dirty="0">
            <a:latin typeface="Source Sans Pro" panose="020B0503030403020204" pitchFamily="34" charset="0"/>
            <a:ea typeface="Source Sans Pro" panose="020B0503030403020204" pitchFamily="34" charset="0"/>
          </a:endParaRPr>
        </a:p>
      </dgm:t>
    </dgm:pt>
    <dgm:pt modelId="{DDCE39BF-EE30-4921-B49B-589A00610BE7}" type="parTrans" cxnId="{152F87B0-E61F-4B6A-93B1-4310F8F5E031}">
      <dgm:prSet/>
      <dgm:spPr/>
      <dgm:t>
        <a:bodyPr/>
        <a:lstStyle/>
        <a:p>
          <a:endParaRPr lang="en-GB"/>
        </a:p>
      </dgm:t>
    </dgm:pt>
    <dgm:pt modelId="{89793047-A72E-4C42-ABC0-71D3FB042B9A}" type="sibTrans" cxnId="{152F87B0-E61F-4B6A-93B1-4310F8F5E031}">
      <dgm:prSet/>
      <dgm:spPr/>
      <dgm:t>
        <a:bodyPr/>
        <a:lstStyle/>
        <a:p>
          <a:endParaRPr lang="en-GB"/>
        </a:p>
      </dgm:t>
    </dgm:pt>
    <dgm:pt modelId="{FA638D56-311E-4715-8F31-7DD7A00E6AA6}">
      <dgm:prSet phldrT="[Text]" custT="1"/>
      <dgm:spPr/>
      <dgm:t>
        <a:bodyPr/>
        <a:lstStyle/>
        <a:p>
          <a:r>
            <a:rPr lang="en-GB" sz="2000" dirty="0">
              <a:latin typeface="Source Sans Pro" panose="020B0503030403020204" pitchFamily="34" charset="0"/>
              <a:ea typeface="Source Sans Pro" panose="020B0503030403020204" pitchFamily="34" charset="0"/>
            </a:rPr>
            <a:t>Innovation</a:t>
          </a:r>
        </a:p>
      </dgm:t>
    </dgm:pt>
    <dgm:pt modelId="{5FE2FF11-EA79-46FC-BF78-967F4D956F88}" type="parTrans" cxnId="{01583726-66BC-498A-9B5F-8A72542D46B6}">
      <dgm:prSet/>
      <dgm:spPr/>
      <dgm:t>
        <a:bodyPr/>
        <a:lstStyle/>
        <a:p>
          <a:endParaRPr lang="en-GB"/>
        </a:p>
      </dgm:t>
    </dgm:pt>
    <dgm:pt modelId="{11F58CC1-2438-41C5-9F51-B9664D76058D}" type="sibTrans" cxnId="{01583726-66BC-498A-9B5F-8A72542D46B6}">
      <dgm:prSet/>
      <dgm:spPr/>
      <dgm:t>
        <a:bodyPr/>
        <a:lstStyle/>
        <a:p>
          <a:endParaRPr lang="en-GB"/>
        </a:p>
      </dgm:t>
    </dgm:pt>
    <dgm:pt modelId="{606842DE-E113-4BEE-AAFE-1A6E4A9EBFEC}">
      <dgm:prSet phldrT="[Text]" custT="1"/>
      <dgm:spPr/>
      <dgm:t>
        <a:bodyPr/>
        <a:lstStyle/>
        <a:p>
          <a:r>
            <a:rPr lang="en-GB" sz="2000" dirty="0">
              <a:latin typeface="Source Sans Pro" panose="020B0503030403020204" pitchFamily="34" charset="0"/>
              <a:ea typeface="Source Sans Pro" panose="020B0503030403020204" pitchFamily="34" charset="0"/>
            </a:rPr>
            <a:t>Investment</a:t>
          </a:r>
        </a:p>
      </dgm:t>
    </dgm:pt>
    <dgm:pt modelId="{6A8490C5-E52C-4C07-91F7-13A273760123}" type="parTrans" cxnId="{64431320-425C-4168-AFC5-027E1823FA08}">
      <dgm:prSet/>
      <dgm:spPr/>
      <dgm:t>
        <a:bodyPr/>
        <a:lstStyle/>
        <a:p>
          <a:endParaRPr lang="en-GB"/>
        </a:p>
      </dgm:t>
    </dgm:pt>
    <dgm:pt modelId="{D953CD71-104A-4FD6-81AA-BEB08AF4BE78}" type="sibTrans" cxnId="{64431320-425C-4168-AFC5-027E1823FA08}">
      <dgm:prSet/>
      <dgm:spPr/>
      <dgm:t>
        <a:bodyPr/>
        <a:lstStyle/>
        <a:p>
          <a:endParaRPr lang="en-GB"/>
        </a:p>
      </dgm:t>
    </dgm:pt>
    <dgm:pt modelId="{B4213C55-420F-482D-AE7F-60B55889BC16}" type="pres">
      <dgm:prSet presAssocID="{66961707-F9B0-474C-88DD-E3EFD8917CC6}" presName="Name0" presStyleCnt="0">
        <dgm:presLayoutVars>
          <dgm:dir/>
          <dgm:animLvl val="lvl"/>
          <dgm:resizeHandles val="exact"/>
        </dgm:presLayoutVars>
      </dgm:prSet>
      <dgm:spPr/>
    </dgm:pt>
    <dgm:pt modelId="{8E99A779-0AB7-44C4-8A27-7CE7B97B02E3}" type="pres">
      <dgm:prSet presAssocID="{398E9A43-27F7-4400-8F25-0B6FCEBE045A}" presName="parTxOnly" presStyleLbl="node1" presStyleIdx="0" presStyleCnt="5" custLinFactNeighborY="-4964">
        <dgm:presLayoutVars>
          <dgm:chMax val="0"/>
          <dgm:chPref val="0"/>
          <dgm:bulletEnabled val="1"/>
        </dgm:presLayoutVars>
      </dgm:prSet>
      <dgm:spPr/>
    </dgm:pt>
    <dgm:pt modelId="{07346F95-C1CB-4E25-87FF-25D6F4A4D438}" type="pres">
      <dgm:prSet presAssocID="{5A3CE977-973F-459D-8D39-A563924DC591}" presName="parTxOnlySpace" presStyleCnt="0"/>
      <dgm:spPr/>
    </dgm:pt>
    <dgm:pt modelId="{6B49E761-1AC1-46D8-8F68-5B156C8495BB}" type="pres">
      <dgm:prSet presAssocID="{FAED7F05-FA81-47DD-9C0A-12D8A5E71841}" presName="parTxOnly" presStyleLbl="node1" presStyleIdx="1" presStyleCnt="5" custLinFactNeighborY="-4332">
        <dgm:presLayoutVars>
          <dgm:chMax val="0"/>
          <dgm:chPref val="0"/>
          <dgm:bulletEnabled val="1"/>
        </dgm:presLayoutVars>
      </dgm:prSet>
      <dgm:spPr/>
    </dgm:pt>
    <dgm:pt modelId="{451B1672-4CFD-437E-B2AF-07EA3FA40EA5}" type="pres">
      <dgm:prSet presAssocID="{0D3C7440-52D3-4F54-BEC8-B577F7EB5858}" presName="parTxOnlySpace" presStyleCnt="0"/>
      <dgm:spPr/>
    </dgm:pt>
    <dgm:pt modelId="{02F1DCD7-13CB-43FB-8F2E-DDBC79F2854C}" type="pres">
      <dgm:prSet presAssocID="{FA638D56-311E-4715-8F31-7DD7A00E6AA6}" presName="parTxOnly" presStyleLbl="node1" presStyleIdx="2" presStyleCnt="5" custLinFactNeighborY="-4332">
        <dgm:presLayoutVars>
          <dgm:chMax val="0"/>
          <dgm:chPref val="0"/>
          <dgm:bulletEnabled val="1"/>
        </dgm:presLayoutVars>
      </dgm:prSet>
      <dgm:spPr/>
    </dgm:pt>
    <dgm:pt modelId="{5F4E000D-2618-4B96-9B16-2E838B3B62DF}" type="pres">
      <dgm:prSet presAssocID="{11F58CC1-2438-41C5-9F51-B9664D76058D}" presName="parTxOnlySpace" presStyleCnt="0"/>
      <dgm:spPr/>
    </dgm:pt>
    <dgm:pt modelId="{76B3933B-50D4-4C71-9D6C-D20F0A8164DA}" type="pres">
      <dgm:prSet presAssocID="{606842DE-E113-4BEE-AAFE-1A6E4A9EBFEC}" presName="parTxOnly" presStyleLbl="node1" presStyleIdx="3" presStyleCnt="5" custLinFactNeighborY="-4332">
        <dgm:presLayoutVars>
          <dgm:chMax val="0"/>
          <dgm:chPref val="0"/>
          <dgm:bulletEnabled val="1"/>
        </dgm:presLayoutVars>
      </dgm:prSet>
      <dgm:spPr/>
    </dgm:pt>
    <dgm:pt modelId="{8086B36E-7FF1-40F8-80AB-83A27F27B76D}" type="pres">
      <dgm:prSet presAssocID="{D953CD71-104A-4FD6-81AA-BEB08AF4BE78}" presName="parTxOnlySpace" presStyleCnt="0"/>
      <dgm:spPr/>
    </dgm:pt>
    <dgm:pt modelId="{8C9AAC3E-4BCD-42C3-A415-5589B8D76143}" type="pres">
      <dgm:prSet presAssocID="{0E19C912-47B5-48E6-83EF-17EB9695853D}" presName="parTxOnly" presStyleLbl="node1" presStyleIdx="4" presStyleCnt="5" custLinFactNeighborX="1124" custLinFactNeighborY="-4800">
        <dgm:presLayoutVars>
          <dgm:chMax val="0"/>
          <dgm:chPref val="0"/>
          <dgm:bulletEnabled val="1"/>
        </dgm:presLayoutVars>
      </dgm:prSet>
      <dgm:spPr/>
    </dgm:pt>
  </dgm:ptLst>
  <dgm:cxnLst>
    <dgm:cxn modelId="{64431320-425C-4168-AFC5-027E1823FA08}" srcId="{66961707-F9B0-474C-88DD-E3EFD8917CC6}" destId="{606842DE-E113-4BEE-AAFE-1A6E4A9EBFEC}" srcOrd="3" destOrd="0" parTransId="{6A8490C5-E52C-4C07-91F7-13A273760123}" sibTransId="{D953CD71-104A-4FD6-81AA-BEB08AF4BE78}"/>
    <dgm:cxn modelId="{01583726-66BC-498A-9B5F-8A72542D46B6}" srcId="{66961707-F9B0-474C-88DD-E3EFD8917CC6}" destId="{FA638D56-311E-4715-8F31-7DD7A00E6AA6}" srcOrd="2" destOrd="0" parTransId="{5FE2FF11-EA79-46FC-BF78-967F4D956F88}" sibTransId="{11F58CC1-2438-41C5-9F51-B9664D76058D}"/>
    <dgm:cxn modelId="{50C71133-6ED3-4B0B-8858-6B0155EE8863}" type="presOf" srcId="{606842DE-E113-4BEE-AAFE-1A6E4A9EBFEC}" destId="{76B3933B-50D4-4C71-9D6C-D20F0A8164DA}" srcOrd="0" destOrd="0" presId="urn:microsoft.com/office/officeart/2005/8/layout/chevron1"/>
    <dgm:cxn modelId="{D76A0D3E-FC82-4827-B755-BCB96CFC14C2}" type="presOf" srcId="{66961707-F9B0-474C-88DD-E3EFD8917CC6}" destId="{B4213C55-420F-482D-AE7F-60B55889BC16}" srcOrd="0" destOrd="0" presId="urn:microsoft.com/office/officeart/2005/8/layout/chevron1"/>
    <dgm:cxn modelId="{0C4D2669-FFC1-4DB7-80E6-6DA96D9C6F5B}" type="presOf" srcId="{FA638D56-311E-4715-8F31-7DD7A00E6AA6}" destId="{02F1DCD7-13CB-43FB-8F2E-DDBC79F2854C}" srcOrd="0" destOrd="0" presId="urn:microsoft.com/office/officeart/2005/8/layout/chevron1"/>
    <dgm:cxn modelId="{E7D1E37D-DF8E-4C9E-8D02-A6962E2AA7A0}" type="presOf" srcId="{FAED7F05-FA81-47DD-9C0A-12D8A5E71841}" destId="{6B49E761-1AC1-46D8-8F68-5B156C8495BB}" srcOrd="0" destOrd="0" presId="urn:microsoft.com/office/officeart/2005/8/layout/chevron1"/>
    <dgm:cxn modelId="{4A3D447E-EBC5-4343-BD4B-33C47B737DB8}" type="presOf" srcId="{398E9A43-27F7-4400-8F25-0B6FCEBE045A}" destId="{8E99A779-0AB7-44C4-8A27-7CE7B97B02E3}" srcOrd="0" destOrd="0" presId="urn:microsoft.com/office/officeart/2005/8/layout/chevron1"/>
    <dgm:cxn modelId="{A932B799-7033-4054-8F0B-D79AF9C232FE}" srcId="{66961707-F9B0-474C-88DD-E3EFD8917CC6}" destId="{398E9A43-27F7-4400-8F25-0B6FCEBE045A}" srcOrd="0" destOrd="0" parTransId="{E5B8EF22-36C8-4457-8590-113E74D51ADC}" sibTransId="{5A3CE977-973F-459D-8D39-A563924DC591}"/>
    <dgm:cxn modelId="{152F87B0-E61F-4B6A-93B1-4310F8F5E031}" srcId="{66961707-F9B0-474C-88DD-E3EFD8917CC6}" destId="{0E19C912-47B5-48E6-83EF-17EB9695853D}" srcOrd="4" destOrd="0" parTransId="{DDCE39BF-EE30-4921-B49B-589A00610BE7}" sibTransId="{89793047-A72E-4C42-ABC0-71D3FB042B9A}"/>
    <dgm:cxn modelId="{9201C7C2-6408-4E57-918A-7F0160B75152}" type="presOf" srcId="{0E19C912-47B5-48E6-83EF-17EB9695853D}" destId="{8C9AAC3E-4BCD-42C3-A415-5589B8D76143}" srcOrd="0" destOrd="0" presId="urn:microsoft.com/office/officeart/2005/8/layout/chevron1"/>
    <dgm:cxn modelId="{83816DE2-A109-4D2D-A5BF-39135DBB230C}" srcId="{66961707-F9B0-474C-88DD-E3EFD8917CC6}" destId="{FAED7F05-FA81-47DD-9C0A-12D8A5E71841}" srcOrd="1" destOrd="0" parTransId="{163C423D-9836-48F1-87D9-7B25A70A7D45}" sibTransId="{0D3C7440-52D3-4F54-BEC8-B577F7EB5858}"/>
    <dgm:cxn modelId="{2B98FB69-AC63-4E8E-9237-D00B10A95B01}" type="presParOf" srcId="{B4213C55-420F-482D-AE7F-60B55889BC16}" destId="{8E99A779-0AB7-44C4-8A27-7CE7B97B02E3}" srcOrd="0" destOrd="0" presId="urn:microsoft.com/office/officeart/2005/8/layout/chevron1"/>
    <dgm:cxn modelId="{C1A73AEA-67D2-4292-9A33-5456F842C678}" type="presParOf" srcId="{B4213C55-420F-482D-AE7F-60B55889BC16}" destId="{07346F95-C1CB-4E25-87FF-25D6F4A4D438}" srcOrd="1" destOrd="0" presId="urn:microsoft.com/office/officeart/2005/8/layout/chevron1"/>
    <dgm:cxn modelId="{B303B3A5-4C9B-4D4D-AEC8-CB7F700EDC8C}" type="presParOf" srcId="{B4213C55-420F-482D-AE7F-60B55889BC16}" destId="{6B49E761-1AC1-46D8-8F68-5B156C8495BB}" srcOrd="2" destOrd="0" presId="urn:microsoft.com/office/officeart/2005/8/layout/chevron1"/>
    <dgm:cxn modelId="{BD670145-BA05-4C99-96AC-2F65AC3E8124}" type="presParOf" srcId="{B4213C55-420F-482D-AE7F-60B55889BC16}" destId="{451B1672-4CFD-437E-B2AF-07EA3FA40EA5}" srcOrd="3" destOrd="0" presId="urn:microsoft.com/office/officeart/2005/8/layout/chevron1"/>
    <dgm:cxn modelId="{48E12B47-0EAD-400A-8DEE-E875E472D40E}" type="presParOf" srcId="{B4213C55-420F-482D-AE7F-60B55889BC16}" destId="{02F1DCD7-13CB-43FB-8F2E-DDBC79F2854C}" srcOrd="4" destOrd="0" presId="urn:microsoft.com/office/officeart/2005/8/layout/chevron1"/>
    <dgm:cxn modelId="{C91BAC28-DC92-4287-912B-6C6656F00C1F}" type="presParOf" srcId="{B4213C55-420F-482D-AE7F-60B55889BC16}" destId="{5F4E000D-2618-4B96-9B16-2E838B3B62DF}" srcOrd="5" destOrd="0" presId="urn:microsoft.com/office/officeart/2005/8/layout/chevron1"/>
    <dgm:cxn modelId="{5C94FB2E-1D37-4935-AF02-BAD9F5DD3CFB}" type="presParOf" srcId="{B4213C55-420F-482D-AE7F-60B55889BC16}" destId="{76B3933B-50D4-4C71-9D6C-D20F0A8164DA}" srcOrd="6" destOrd="0" presId="urn:microsoft.com/office/officeart/2005/8/layout/chevron1"/>
    <dgm:cxn modelId="{C31E0B31-088B-462C-9F28-877E92E9EB55}" type="presParOf" srcId="{B4213C55-420F-482D-AE7F-60B55889BC16}" destId="{8086B36E-7FF1-40F8-80AB-83A27F27B76D}" srcOrd="7" destOrd="0" presId="urn:microsoft.com/office/officeart/2005/8/layout/chevron1"/>
    <dgm:cxn modelId="{7389B33E-5B68-46C0-893B-4B2A5F798318}" type="presParOf" srcId="{B4213C55-420F-482D-AE7F-60B55889BC16}" destId="{8C9AAC3E-4BCD-42C3-A415-5589B8D76143}"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158AF-E21D-41B9-9091-511B097732A4}">
      <dsp:nvSpPr>
        <dsp:cNvPr id="0" name=""/>
        <dsp:cNvSpPr/>
      </dsp:nvSpPr>
      <dsp:spPr>
        <a:xfrm>
          <a:off x="0" y="943559"/>
          <a:ext cx="9642855" cy="1258079"/>
        </a:xfrm>
        <a:prstGeom prst="notchedRightArrow">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389D7F54-053C-43C2-906A-2548BAF86D98}">
      <dsp:nvSpPr>
        <dsp:cNvPr id="0" name=""/>
        <dsp:cNvSpPr/>
      </dsp:nvSpPr>
      <dsp:spPr>
        <a:xfrm>
          <a:off x="3813" y="0"/>
          <a:ext cx="1667488" cy="1258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1">
          <a:noAutofit/>
        </a:bodyPr>
        <a:lstStyle/>
        <a:p>
          <a:pPr marL="0" lvl="0" indent="0" algn="l" defTabSz="755650">
            <a:lnSpc>
              <a:spcPct val="90000"/>
            </a:lnSpc>
            <a:spcBef>
              <a:spcPct val="0"/>
            </a:spcBef>
            <a:spcAft>
              <a:spcPct val="35000"/>
            </a:spcAft>
            <a:buNone/>
          </a:pPr>
          <a:r>
            <a:rPr lang="en-GB" sz="1700" kern="1200" dirty="0"/>
            <a:t>Contract Award</a:t>
          </a:r>
        </a:p>
        <a:p>
          <a:pPr marL="114300" lvl="1" indent="-114300" algn="l" defTabSz="577850">
            <a:lnSpc>
              <a:spcPct val="90000"/>
            </a:lnSpc>
            <a:spcBef>
              <a:spcPct val="0"/>
            </a:spcBef>
            <a:spcAft>
              <a:spcPct val="15000"/>
            </a:spcAft>
            <a:buChar char="•"/>
          </a:pPr>
          <a:r>
            <a:rPr lang="en-GB" sz="1300" kern="1200" dirty="0"/>
            <a:t>June 2024</a:t>
          </a:r>
        </a:p>
      </dsp:txBody>
      <dsp:txXfrm>
        <a:off x="3813" y="0"/>
        <a:ext cx="1667488" cy="1258079"/>
      </dsp:txXfrm>
    </dsp:sp>
    <dsp:sp modelId="{600F3352-AEAC-4A1C-AC67-930824C31CD4}">
      <dsp:nvSpPr>
        <dsp:cNvPr id="0" name=""/>
        <dsp:cNvSpPr/>
      </dsp:nvSpPr>
      <dsp:spPr>
        <a:xfrm>
          <a:off x="680298" y="1415339"/>
          <a:ext cx="314519" cy="314519"/>
        </a:xfrm>
        <a:prstGeom prst="ellipse">
          <a:avLst/>
        </a:prstGeom>
        <a:solidFill>
          <a:schemeClr val="accent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EFC696-F523-41E1-9906-90484ECF87F3}">
      <dsp:nvSpPr>
        <dsp:cNvPr id="0" name=""/>
        <dsp:cNvSpPr/>
      </dsp:nvSpPr>
      <dsp:spPr>
        <a:xfrm>
          <a:off x="1754677" y="1887119"/>
          <a:ext cx="1667488" cy="1258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GB" sz="1700" kern="1200"/>
            <a:t>Detailed Design</a:t>
          </a:r>
        </a:p>
        <a:p>
          <a:pPr marL="114300" lvl="1" indent="-114300" algn="l" defTabSz="577850">
            <a:lnSpc>
              <a:spcPct val="90000"/>
            </a:lnSpc>
            <a:spcBef>
              <a:spcPct val="0"/>
            </a:spcBef>
            <a:spcAft>
              <a:spcPct val="15000"/>
            </a:spcAft>
            <a:buChar char="•"/>
          </a:pPr>
          <a:r>
            <a:rPr lang="en-GB" sz="1300" kern="1200" dirty="0"/>
            <a:t>Q3 – Q4 2024</a:t>
          </a:r>
        </a:p>
      </dsp:txBody>
      <dsp:txXfrm>
        <a:off x="1754677" y="1887119"/>
        <a:ext cx="1667488" cy="1258079"/>
      </dsp:txXfrm>
    </dsp:sp>
    <dsp:sp modelId="{7C2008BA-0198-4006-B573-70CCF0F94DD9}">
      <dsp:nvSpPr>
        <dsp:cNvPr id="0" name=""/>
        <dsp:cNvSpPr/>
      </dsp:nvSpPr>
      <dsp:spPr>
        <a:xfrm>
          <a:off x="2431161" y="1415339"/>
          <a:ext cx="314519" cy="314519"/>
        </a:xfrm>
        <a:prstGeom prst="ellipse">
          <a:avLst/>
        </a:prstGeom>
        <a:solidFill>
          <a:srgbClr val="70AD47"/>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D1ED9-45C2-453D-A3E4-3A9C8BF6A521}">
      <dsp:nvSpPr>
        <dsp:cNvPr id="0" name=""/>
        <dsp:cNvSpPr/>
      </dsp:nvSpPr>
      <dsp:spPr>
        <a:xfrm>
          <a:off x="3505540" y="0"/>
          <a:ext cx="1667488" cy="1258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1">
          <a:noAutofit/>
        </a:bodyPr>
        <a:lstStyle/>
        <a:p>
          <a:pPr marL="0" lvl="0" indent="0" algn="l" defTabSz="755650">
            <a:lnSpc>
              <a:spcPct val="90000"/>
            </a:lnSpc>
            <a:spcBef>
              <a:spcPct val="0"/>
            </a:spcBef>
            <a:spcAft>
              <a:spcPct val="35000"/>
            </a:spcAft>
            <a:buNone/>
          </a:pPr>
          <a:r>
            <a:rPr lang="en-GB" sz="1700" kern="1200" dirty="0"/>
            <a:t>Start on Site</a:t>
          </a:r>
        </a:p>
        <a:p>
          <a:pPr marL="114300" lvl="1" indent="-114300" algn="l" defTabSz="577850">
            <a:lnSpc>
              <a:spcPct val="90000"/>
            </a:lnSpc>
            <a:spcBef>
              <a:spcPct val="0"/>
            </a:spcBef>
            <a:spcAft>
              <a:spcPct val="15000"/>
            </a:spcAft>
            <a:buChar char="•"/>
          </a:pPr>
          <a:r>
            <a:rPr lang="en-GB" sz="1300" kern="1200" dirty="0"/>
            <a:t>Q4 2024</a:t>
          </a:r>
        </a:p>
      </dsp:txBody>
      <dsp:txXfrm>
        <a:off x="3505540" y="0"/>
        <a:ext cx="1667488" cy="1258079"/>
      </dsp:txXfrm>
    </dsp:sp>
    <dsp:sp modelId="{527C03B7-CC82-459B-A339-CCCA061AE09C}">
      <dsp:nvSpPr>
        <dsp:cNvPr id="0" name=""/>
        <dsp:cNvSpPr/>
      </dsp:nvSpPr>
      <dsp:spPr>
        <a:xfrm>
          <a:off x="4182024" y="1415339"/>
          <a:ext cx="314519" cy="314519"/>
        </a:xfrm>
        <a:prstGeom prst="ellipse">
          <a:avLst/>
        </a:prstGeom>
        <a:solidFill>
          <a:srgbClr val="70AD47"/>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03DA70-4981-4953-82CD-82AD06AED0F7}">
      <dsp:nvSpPr>
        <dsp:cNvPr id="0" name=""/>
        <dsp:cNvSpPr/>
      </dsp:nvSpPr>
      <dsp:spPr>
        <a:xfrm>
          <a:off x="5256403" y="1887119"/>
          <a:ext cx="1667488" cy="1258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GB" sz="1700" kern="1200"/>
            <a:t>Commissioning</a:t>
          </a:r>
        </a:p>
        <a:p>
          <a:pPr marL="114300" lvl="1" indent="-114300" algn="l" defTabSz="577850">
            <a:lnSpc>
              <a:spcPct val="90000"/>
            </a:lnSpc>
            <a:spcBef>
              <a:spcPct val="0"/>
            </a:spcBef>
            <a:spcAft>
              <a:spcPct val="15000"/>
            </a:spcAft>
            <a:buChar char="•"/>
          </a:pPr>
          <a:r>
            <a:rPr lang="en-GB" sz="1300" kern="1200" dirty="0"/>
            <a:t>Q4 2025</a:t>
          </a:r>
        </a:p>
      </dsp:txBody>
      <dsp:txXfrm>
        <a:off x="5256403" y="1887119"/>
        <a:ext cx="1667488" cy="1258079"/>
      </dsp:txXfrm>
    </dsp:sp>
    <dsp:sp modelId="{164294D5-D579-4858-9B32-845AAC237B80}">
      <dsp:nvSpPr>
        <dsp:cNvPr id="0" name=""/>
        <dsp:cNvSpPr/>
      </dsp:nvSpPr>
      <dsp:spPr>
        <a:xfrm>
          <a:off x="5932888" y="1415339"/>
          <a:ext cx="314519" cy="314519"/>
        </a:xfrm>
        <a:prstGeom prst="ellipse">
          <a:avLst/>
        </a:prstGeom>
        <a:solidFill>
          <a:srgbClr val="70AD47"/>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386DA1-B35C-4CC5-AEA4-87C52C17221C}">
      <dsp:nvSpPr>
        <dsp:cNvPr id="0" name=""/>
        <dsp:cNvSpPr/>
      </dsp:nvSpPr>
      <dsp:spPr>
        <a:xfrm>
          <a:off x="7007266" y="0"/>
          <a:ext cx="1667488" cy="1258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1">
          <a:noAutofit/>
        </a:bodyPr>
        <a:lstStyle/>
        <a:p>
          <a:pPr marL="0" lvl="0" indent="0" algn="l" defTabSz="755650">
            <a:lnSpc>
              <a:spcPct val="90000"/>
            </a:lnSpc>
            <a:spcBef>
              <a:spcPct val="0"/>
            </a:spcBef>
            <a:spcAft>
              <a:spcPct val="35000"/>
            </a:spcAft>
            <a:buNone/>
          </a:pPr>
          <a:r>
            <a:rPr lang="en-GB" sz="1700" kern="1200" dirty="0"/>
            <a:t>Heat on to first Customers</a:t>
          </a:r>
        </a:p>
        <a:p>
          <a:pPr marL="114300" lvl="1" indent="-114300" algn="l" defTabSz="577850">
            <a:lnSpc>
              <a:spcPct val="90000"/>
            </a:lnSpc>
            <a:spcBef>
              <a:spcPct val="0"/>
            </a:spcBef>
            <a:spcAft>
              <a:spcPct val="15000"/>
            </a:spcAft>
            <a:buChar char="•"/>
          </a:pPr>
          <a:r>
            <a:rPr lang="en-GB" sz="1300" kern="1200" dirty="0"/>
            <a:t>Q1 2026</a:t>
          </a:r>
        </a:p>
      </dsp:txBody>
      <dsp:txXfrm>
        <a:off x="7007266" y="0"/>
        <a:ext cx="1667488" cy="1258079"/>
      </dsp:txXfrm>
    </dsp:sp>
    <dsp:sp modelId="{7F754669-343F-4D16-B6B6-BB97950165CE}">
      <dsp:nvSpPr>
        <dsp:cNvPr id="0" name=""/>
        <dsp:cNvSpPr/>
      </dsp:nvSpPr>
      <dsp:spPr>
        <a:xfrm>
          <a:off x="7683751" y="1415339"/>
          <a:ext cx="314519" cy="314519"/>
        </a:xfrm>
        <a:prstGeom prst="ellipse">
          <a:avLst/>
        </a:prstGeom>
        <a:solidFill>
          <a:srgbClr val="70AD47"/>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9A779-0AB7-44C4-8A27-7CE7B97B02E3}">
      <dsp:nvSpPr>
        <dsp:cNvPr id="0" name=""/>
        <dsp:cNvSpPr/>
      </dsp:nvSpPr>
      <dsp:spPr>
        <a:xfrm>
          <a:off x="2694" y="1816668"/>
          <a:ext cx="2398278" cy="9593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Source Sans Pro" panose="020B0503030403020204" pitchFamily="34" charset="0"/>
              <a:ea typeface="Source Sans Pro" panose="020B0503030403020204" pitchFamily="34" charset="0"/>
            </a:rPr>
            <a:t>Influence</a:t>
          </a:r>
          <a:endParaRPr lang="en-GB" sz="1400" kern="1200" dirty="0">
            <a:latin typeface="Source Sans Pro" panose="020B0503030403020204" pitchFamily="34" charset="0"/>
            <a:ea typeface="Source Sans Pro" panose="020B0503030403020204" pitchFamily="34" charset="0"/>
          </a:endParaRPr>
        </a:p>
      </dsp:txBody>
      <dsp:txXfrm>
        <a:off x="482350" y="1816668"/>
        <a:ext cx="1438967" cy="959311"/>
      </dsp:txXfrm>
    </dsp:sp>
    <dsp:sp modelId="{6B49E761-1AC1-46D8-8F68-5B156C8495BB}">
      <dsp:nvSpPr>
        <dsp:cNvPr id="0" name=""/>
        <dsp:cNvSpPr/>
      </dsp:nvSpPr>
      <dsp:spPr>
        <a:xfrm>
          <a:off x="2161145" y="1822730"/>
          <a:ext cx="2398278" cy="9593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Source Sans Pro" panose="020B0503030403020204" pitchFamily="34" charset="0"/>
              <a:ea typeface="Source Sans Pro" panose="020B0503030403020204" pitchFamily="34" charset="0"/>
            </a:rPr>
            <a:t>Implement</a:t>
          </a:r>
        </a:p>
      </dsp:txBody>
      <dsp:txXfrm>
        <a:off x="2640801" y="1822730"/>
        <a:ext cx="1438967" cy="959311"/>
      </dsp:txXfrm>
    </dsp:sp>
    <dsp:sp modelId="{02F1DCD7-13CB-43FB-8F2E-DDBC79F2854C}">
      <dsp:nvSpPr>
        <dsp:cNvPr id="0" name=""/>
        <dsp:cNvSpPr/>
      </dsp:nvSpPr>
      <dsp:spPr>
        <a:xfrm>
          <a:off x="4319596" y="1822730"/>
          <a:ext cx="2398278" cy="9593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Source Sans Pro" panose="020B0503030403020204" pitchFamily="34" charset="0"/>
              <a:ea typeface="Source Sans Pro" panose="020B0503030403020204" pitchFamily="34" charset="0"/>
            </a:rPr>
            <a:t>Innovation</a:t>
          </a:r>
        </a:p>
      </dsp:txBody>
      <dsp:txXfrm>
        <a:off x="4799252" y="1822730"/>
        <a:ext cx="1438967" cy="959311"/>
      </dsp:txXfrm>
    </dsp:sp>
    <dsp:sp modelId="{76B3933B-50D4-4C71-9D6C-D20F0A8164DA}">
      <dsp:nvSpPr>
        <dsp:cNvPr id="0" name=""/>
        <dsp:cNvSpPr/>
      </dsp:nvSpPr>
      <dsp:spPr>
        <a:xfrm>
          <a:off x="6478046" y="1822730"/>
          <a:ext cx="2398278" cy="9593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Source Sans Pro" panose="020B0503030403020204" pitchFamily="34" charset="0"/>
              <a:ea typeface="Source Sans Pro" panose="020B0503030403020204" pitchFamily="34" charset="0"/>
            </a:rPr>
            <a:t>Investment</a:t>
          </a:r>
        </a:p>
      </dsp:txBody>
      <dsp:txXfrm>
        <a:off x="6957702" y="1822730"/>
        <a:ext cx="1438967" cy="959311"/>
      </dsp:txXfrm>
    </dsp:sp>
    <dsp:sp modelId="{8C9AAC3E-4BCD-42C3-A415-5589B8D76143}">
      <dsp:nvSpPr>
        <dsp:cNvPr id="0" name=""/>
        <dsp:cNvSpPr/>
      </dsp:nvSpPr>
      <dsp:spPr>
        <a:xfrm>
          <a:off x="8639192" y="1818241"/>
          <a:ext cx="2398278" cy="9593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Source Sans Pro" panose="020B0503030403020204" pitchFamily="34" charset="0"/>
              <a:ea typeface="Source Sans Pro" panose="020B0503030403020204" pitchFamily="34" charset="0"/>
            </a:rPr>
            <a:t>Inter-disciplinary</a:t>
          </a:r>
          <a:endParaRPr lang="en-GB" sz="1500" kern="1200" dirty="0">
            <a:latin typeface="Source Sans Pro" panose="020B0503030403020204" pitchFamily="34" charset="0"/>
            <a:ea typeface="Source Sans Pro" panose="020B0503030403020204" pitchFamily="34" charset="0"/>
          </a:endParaRPr>
        </a:p>
      </dsp:txBody>
      <dsp:txXfrm>
        <a:off x="9118848" y="1818241"/>
        <a:ext cx="1438967" cy="95931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B78F6-2AB5-460B-A08D-8B78C40DC343}" type="datetimeFigureOut">
              <a:rPr lang="en-GB" smtClean="0"/>
              <a:t>01/05/2024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A9BEE-834D-4392-A289-2A1F8928A2C8}" type="slidenum">
              <a:rPr lang="en-GB" smtClean="0"/>
              <a:t>‹#›</a:t>
            </a:fld>
            <a:endParaRPr lang="en-GB" dirty="0"/>
          </a:p>
        </p:txBody>
      </p:sp>
    </p:spTree>
    <p:extLst>
      <p:ext uri="{BB962C8B-B14F-4D97-AF65-F5344CB8AC3E}">
        <p14:creationId xmlns:p14="http://schemas.microsoft.com/office/powerpoint/2010/main" val="286240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gov.uk/government/publications/heat-network-efficiency-scheme-hnes" TargetMode="External"/><Relationship Id="rId3" Type="http://schemas.openxmlformats.org/officeDocument/2006/relationships/hyperlink" Target="https://www.gov.uk/government/collections/heat-networks-guidance-for-developers-and-the-supply-chain" TargetMode="External"/><Relationship Id="rId7" Type="http://schemas.openxmlformats.org/officeDocument/2006/relationships/hyperlink" Target="https://www.gov.uk/government/publications/green-heat-network-fund-ghnf"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ukib.org.uk/news/uk-infrastructure-bank-partners-beis-support-growth-local-low-carbon-heat-networks" TargetMode="External"/><Relationship Id="rId5" Type="http://schemas.openxmlformats.org/officeDocument/2006/relationships/hyperlink" Target="https://tp-heatnetworks.org/funded-projects/" TargetMode="External"/><Relationship Id="rId4" Type="http://schemas.openxmlformats.org/officeDocument/2006/relationships/hyperlink" Target="https://www.gov.uk/government/news/families-business-and-industry-to-get-energy-efficiency-suppor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2</a:t>
            </a:fld>
            <a:endParaRPr lang="en-GB" dirty="0"/>
          </a:p>
        </p:txBody>
      </p:sp>
    </p:spTree>
    <p:extLst>
      <p:ext uri="{BB962C8B-B14F-4D97-AF65-F5344CB8AC3E}">
        <p14:creationId xmlns:p14="http://schemas.microsoft.com/office/powerpoint/2010/main" val="587146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solidFill>
                  <a:srgbClr val="000000"/>
                </a:solidFill>
                <a:latin typeface="Calibri" panose="020F0502020204030204" pitchFamily="34" charset="0"/>
              </a:rPr>
              <a:t>You’ll note that I didn’t talk about specific technologies. That’s because the technology choice will depend on a whole range of other factors that you have to think about first: who and what the heat is for, what resources are available, your interdependencies, and some of those broader considerations around financing, supply chain and risk. The good news is that the technologies exist and they are already out there working. The tricky stuff is not around the technologies but around organising for change, understanding heat as part of a system, and coordinating local heat in ways that serve local needs.</a:t>
            </a:r>
            <a:endParaRPr lang="en-GB" sz="120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D866F-E65C-47D1-845E-3F4CC157E1D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8717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12</a:t>
            </a:fld>
            <a:endParaRPr lang="en-GB" dirty="0"/>
          </a:p>
        </p:txBody>
      </p:sp>
    </p:spTree>
    <p:extLst>
      <p:ext uri="{BB962C8B-B14F-4D97-AF65-F5344CB8AC3E}">
        <p14:creationId xmlns:p14="http://schemas.microsoft.com/office/powerpoint/2010/main" val="642324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Project 1</a:t>
            </a:r>
          </a:p>
          <a:p>
            <a:pPr marL="0" indent="0" algn="l" rtl="0" eaLnBrk="1" fontAlgn="t" latinLnBrk="0" hangingPunct="1">
              <a:spcBef>
                <a:spcPts val="0"/>
              </a:spcBef>
              <a:spcAft>
                <a:spcPts val="0"/>
              </a:spcAft>
              <a:buClrTx/>
              <a:buSzPts val="1400"/>
              <a:buFont typeface="Arial" panose="020B0604020202020204" pitchFamily="34" charset="0"/>
              <a:buNone/>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Fully operational since March 2017.</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Up to 3.6 </a:t>
            </a:r>
            <a:r>
              <a:rPr lang="en-US" sz="1800" b="0" i="0" u="none" strike="noStrike" kern="1200" dirty="0" err="1">
                <a:solidFill>
                  <a:srgbClr val="000000"/>
                </a:solidFill>
                <a:effectLst/>
                <a:latin typeface="Times New Roman" panose="02020603050405020304" pitchFamily="18" charset="0"/>
                <a:cs typeface="Times New Roman" panose="02020603050405020304" pitchFamily="18" charset="0"/>
              </a:rPr>
              <a:t>MWth</a:t>
            </a: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All year round.</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GB" sz="1800" b="0" i="0" u="none" strike="noStrike" kern="1200" dirty="0">
                <a:solidFill>
                  <a:srgbClr val="000000"/>
                </a:solidFill>
                <a:effectLst/>
                <a:latin typeface="Times New Roman" panose="02020603050405020304" pitchFamily="18" charset="0"/>
                <a:cs typeface="Times New Roman" panose="02020603050405020304" pitchFamily="18" charset="0"/>
              </a:rPr>
              <a:t>85% availability after maintenance.</a:t>
            </a:r>
            <a:endParaRPr lang="en-GB" sz="1800" b="0" i="0" u="none" strike="noStrike" dirty="0">
              <a:effectLst/>
              <a:latin typeface="Arial" panose="020B0604020202020204" pitchFamily="34" charset="0"/>
            </a:endParaRPr>
          </a:p>
          <a:p>
            <a:endParaRPr lang="en-GB" dirty="0"/>
          </a:p>
          <a:p>
            <a:endParaRPr lang="en-GB" dirty="0"/>
          </a:p>
          <a:p>
            <a:r>
              <a:rPr lang="en-GB" dirty="0"/>
              <a:t>Project 2</a:t>
            </a: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Full operation by end of 2023.</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Up to 9.1 </a:t>
            </a:r>
            <a:r>
              <a:rPr lang="en-US" sz="1800" b="0" i="0" u="none" strike="noStrike" kern="1200" dirty="0" err="1">
                <a:solidFill>
                  <a:srgbClr val="000000"/>
                </a:solidFill>
                <a:effectLst/>
                <a:latin typeface="Times New Roman" panose="02020603050405020304" pitchFamily="18" charset="0"/>
                <a:cs typeface="Times New Roman" panose="02020603050405020304" pitchFamily="18" charset="0"/>
              </a:rPr>
              <a:t>MWth</a:t>
            </a: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All year round.</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GB" sz="1800" b="0" i="0" u="none" strike="noStrike" kern="1200" dirty="0">
                <a:solidFill>
                  <a:srgbClr val="000000"/>
                </a:solidFill>
                <a:effectLst/>
                <a:latin typeface="Times New Roman" panose="02020603050405020304" pitchFamily="18" charset="0"/>
                <a:cs typeface="Times New Roman" panose="02020603050405020304" pitchFamily="18" charset="0"/>
              </a:rPr>
              <a:t>85% availability after maintenance.</a:t>
            </a:r>
          </a:p>
          <a:p>
            <a:pPr marL="283464" indent="-283464" algn="l" rtl="0" eaLnBrk="1" fontAlgn="t" latinLnBrk="0" hangingPunct="1">
              <a:spcBef>
                <a:spcPts val="0"/>
              </a:spcBef>
              <a:spcAft>
                <a:spcPts val="0"/>
              </a:spcAft>
            </a:pPr>
            <a:r>
              <a:rPr lang="en-GB" sz="1800" b="1" i="0" u="none" strike="noStrike" kern="1200" dirty="0">
                <a:solidFill>
                  <a:srgbClr val="000000"/>
                </a:solidFill>
                <a:effectLst/>
                <a:latin typeface="Times New Roman" panose="02020603050405020304" pitchFamily="18" charset="0"/>
                <a:cs typeface="Times New Roman" panose="02020603050405020304" pitchFamily="18" charset="0"/>
              </a:rPr>
              <a:t>Once project 2 is up and running this will provide enough heat to reach capacity on the interconnector</a:t>
            </a:r>
            <a:endParaRPr lang="en-GB" sz="1800" b="1" i="0" u="none" strike="noStrike" dirty="0">
              <a:effectLst/>
              <a:latin typeface="Arial" panose="020B0604020202020204" pitchFamily="34" charset="0"/>
            </a:endParaRPr>
          </a:p>
          <a:p>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Reached full financial close – fully funded.</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In construction.</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Commissioning in October 2023.</a:t>
            </a:r>
          </a:p>
          <a:p>
            <a:pPr marL="283464" indent="-283464" algn="l" rtl="0" eaLnBrk="1" fontAlgn="t" latinLnBrk="0" hangingPunct="1">
              <a:spcBef>
                <a:spcPts val="0"/>
              </a:spcBef>
              <a:spcAft>
                <a:spcPts val="0"/>
              </a:spcAft>
            </a:pPr>
            <a:endParaRPr lang="en-US" sz="1800" b="1" i="0" u="none" strike="noStrike" kern="1200" dirty="0">
              <a:solidFill>
                <a:srgbClr val="000000"/>
              </a:solidFill>
              <a:effectLst/>
              <a:latin typeface="Times New Roman" panose="02020603050405020304" pitchFamily="18" charset="0"/>
              <a:cs typeface="Times New Roman" panose="02020603050405020304" pitchFamily="18" charset="0"/>
            </a:endParaRPr>
          </a:p>
          <a:p>
            <a:pPr marL="283464" indent="-283464" algn="l" rtl="0" eaLnBrk="1" fontAlgn="t" latinLnBrk="0" hangingPunct="1">
              <a:spcBef>
                <a:spcPts val="0"/>
              </a:spcBef>
              <a:spcAft>
                <a:spcPts val="0"/>
              </a:spcAft>
            </a:pPr>
            <a:endParaRPr lang="en-US" sz="1800" b="1" i="0" u="none" strike="noStrike" kern="1200" dirty="0">
              <a:solidFill>
                <a:srgbClr val="000000"/>
              </a:solidFill>
              <a:effectLst/>
              <a:latin typeface="Times New Roman" panose="02020603050405020304" pitchFamily="18" charset="0"/>
              <a:cs typeface="Times New Roman" panose="02020603050405020304" pitchFamily="18" charset="0"/>
            </a:endParaRPr>
          </a:p>
          <a:p>
            <a:pPr marL="283464" indent="-283464" algn="l" rtl="0" eaLnBrk="1" fontAlgn="t" latinLnBrk="0" hangingPunct="1">
              <a:spcBef>
                <a:spcPts val="0"/>
              </a:spcBef>
              <a:spcAft>
                <a:spcPts val="0"/>
              </a:spcAft>
            </a:pPr>
            <a:r>
              <a:rPr lang="en-US" sz="1800" b="1" i="0" u="none" strike="noStrike" kern="1200" dirty="0">
                <a:solidFill>
                  <a:srgbClr val="000000"/>
                </a:solidFill>
                <a:effectLst/>
                <a:latin typeface="Times New Roman" panose="02020603050405020304" pitchFamily="18" charset="0"/>
                <a:cs typeface="Times New Roman" panose="02020603050405020304" pitchFamily="18" charset="0"/>
              </a:rPr>
              <a:t>Project 3</a:t>
            </a:r>
          </a:p>
          <a:p>
            <a:pPr eaLnBrk="1" hangingPunct="1">
              <a:lnSpc>
                <a:spcPct val="100000"/>
              </a:lnSpc>
              <a:spcBef>
                <a:spcPct val="0"/>
              </a:spcBef>
              <a:defRPr/>
            </a:pPr>
            <a:r>
              <a:rPr lang="en-GB" altLang="en-US" sz="1800" dirty="0">
                <a:solidFill>
                  <a:srgbClr val="000000"/>
                </a:solidFill>
                <a:latin typeface="+mj-lt"/>
                <a:cs typeface="Times New Roman" panose="02020603050405020304" pitchFamily="18" charset="0"/>
              </a:rPr>
              <a:t>Project 3 is in advanced development and currently is attractive commercially with no material reasons not to go ahead;</a:t>
            </a:r>
          </a:p>
          <a:p>
            <a:pPr eaLnBrk="1" hangingPunct="1">
              <a:lnSpc>
                <a:spcPct val="100000"/>
              </a:lnSpc>
              <a:spcBef>
                <a:spcPct val="0"/>
              </a:spcBef>
              <a:defRPr/>
            </a:pPr>
            <a:r>
              <a:rPr lang="en-GB" altLang="en-US" sz="1800" dirty="0">
                <a:solidFill>
                  <a:srgbClr val="000000"/>
                </a:solidFill>
                <a:latin typeface="+mj-lt"/>
                <a:cs typeface="Times New Roman" panose="02020603050405020304" pitchFamily="18" charset="0"/>
              </a:rPr>
              <a:t>Heat provided by Project 3 would result in supply exceeding demand for Cranbrook expansion under current projections </a:t>
            </a:r>
            <a:endParaRPr lang="en-US" sz="1800" b="1" i="0" u="none" strike="noStrike" kern="1200" dirty="0">
              <a:solidFill>
                <a:srgbClr val="000000"/>
              </a:solidFill>
              <a:effectLst/>
              <a:latin typeface="Times New Roman" panose="02020603050405020304" pitchFamily="18" charset="0"/>
              <a:cs typeface="Times New Roman" panose="02020603050405020304" pitchFamily="18"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In advanced development.</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Planning and permitting secured.</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Significant capital expenditure to date.</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Grid connection in place.</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Potentially full operation by end 2027.</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Up to 24 </a:t>
            </a:r>
            <a:r>
              <a:rPr lang="en-US" sz="1800" b="0" i="0" u="none" strike="noStrike" kern="1200" dirty="0" err="1">
                <a:solidFill>
                  <a:srgbClr val="000000"/>
                </a:solidFill>
                <a:effectLst/>
                <a:latin typeface="Times New Roman" panose="02020603050405020304" pitchFamily="18" charset="0"/>
                <a:cs typeface="Times New Roman" panose="02020603050405020304" pitchFamily="18" charset="0"/>
              </a:rPr>
              <a:t>MWth</a:t>
            </a: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Times New Roman" panose="02020603050405020304" pitchFamily="18" charset="0"/>
                <a:cs typeface="Times New Roman" panose="02020603050405020304" pitchFamily="18" charset="0"/>
              </a:rPr>
              <a:t>All year round.</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GB" sz="1800" b="0" i="0" u="none" strike="noStrike" kern="1200" dirty="0">
                <a:solidFill>
                  <a:srgbClr val="000000"/>
                </a:solidFill>
                <a:effectLst/>
                <a:latin typeface="Times New Roman" panose="02020603050405020304" pitchFamily="18" charset="0"/>
                <a:cs typeface="Times New Roman" panose="02020603050405020304" pitchFamily="18" charset="0"/>
              </a:rPr>
              <a:t>85% availability after maintenance.</a:t>
            </a:r>
            <a:endParaRPr lang="en-GB"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endParaRPr lang="en-GB" sz="1800" b="0" i="0" u="none" strike="noStrike"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A341AB-C009-4700-8317-0CE070F16AD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522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466874-F57C-3747-BEE0-82E49AAA52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563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33</a:t>
            </a:fld>
            <a:endParaRPr lang="en-GB" dirty="0"/>
          </a:p>
        </p:txBody>
      </p:sp>
    </p:spTree>
    <p:extLst>
      <p:ext uri="{BB962C8B-B14F-4D97-AF65-F5344CB8AC3E}">
        <p14:creationId xmlns:p14="http://schemas.microsoft.com/office/powerpoint/2010/main" val="796558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46</a:t>
            </a:fld>
            <a:endParaRPr lang="en-GB" dirty="0"/>
          </a:p>
        </p:txBody>
      </p:sp>
    </p:spTree>
    <p:extLst>
      <p:ext uri="{BB962C8B-B14F-4D97-AF65-F5344CB8AC3E}">
        <p14:creationId xmlns:p14="http://schemas.microsoft.com/office/powerpoint/2010/main" val="4072723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Objective:</a:t>
            </a:r>
            <a:br>
              <a:rPr lang="en-GB" sz="1200" dirty="0"/>
            </a:br>
            <a:r>
              <a:rPr lang="en-US" sz="1200" b="0" i="0" dirty="0">
                <a:effectLst/>
              </a:rPr>
              <a:t>To identify, support and seek investment for </a:t>
            </a:r>
            <a:r>
              <a:rPr lang="en-US" sz="1200" i="0" dirty="0">
                <a:effectLst/>
              </a:rPr>
              <a:t>two new heat network projects </a:t>
            </a:r>
            <a:r>
              <a:rPr lang="en-US" sz="1200" b="0" i="0" dirty="0">
                <a:effectLst/>
              </a:rPr>
              <a:t>in the South West by </a:t>
            </a:r>
            <a:r>
              <a:rPr lang="en-US" sz="1200" i="0" dirty="0">
                <a:effectLst/>
              </a:rPr>
              <a:t>2025</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647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HNDU The Heat Networks Delivery Unit (HNDU) is a specialist unit of heat network experts in DESNZ. HNDU provides grant funding and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guidance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early-stage heat network project development.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They share best practice and knowledge across the market, promote new guidance on technical standards, create standardised documentation and facilitate project development.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HNDU previously worked with local authorities.  All bids for support are reviewed by a panel of engineering, financial and commercial experts with significant experience in heat network development. </a:t>
            </a:r>
          </a:p>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None/>
              <a:tabLst/>
              <a:defRPr/>
            </a:pPr>
            <a:r>
              <a:rPr lang="en-GB" dirty="0"/>
              <a:t>2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Green Heat Network Fund (GHNF) provides funding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develop new and existing low carbon heat networks across England.</a:t>
            </a:r>
            <a:r>
              <a:rPr kumimoji="0" lang="en-GB" sz="1200" b="0" i="0" u="none" strike="noStrike" kern="1200" cap="none" spc="0" normalizeH="0" baseline="0" noProof="0" dirty="0">
                <a:ln>
                  <a:noFill/>
                </a:ln>
                <a:solidFill>
                  <a:srgbClr val="498205"/>
                </a:solidFill>
                <a:effectLst/>
                <a:uLnTx/>
                <a:uFillTx/>
                <a:latin typeface="Arial" panose="020B0604020202020204" pitchFamily="34" charset="0"/>
                <a:ea typeface="+mn-ea"/>
                <a:cs typeface="Arial" panose="020B0604020202020204" pitchFamily="34" charset="0"/>
              </a:rPr>
              <a:t> </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Funding is available for a range of decarbonisation technologies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such as large heat pumps, energy from waste, geothermal and recovered heat. </a:t>
            </a: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fund opened for applications in March 2022 and will run until 2028.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 originally launched with a budget of £288m and was intended to run until 2025. However, due to demand additional capital funding of £485m was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announced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December 2023 and the scheme was extended until 2027/28. </a:t>
            </a: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Twenty funding awards totalling over £268m have been announced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Details of these awards can be found on the website of the GHNF delivery partner, </a:t>
            </a:r>
            <a:r>
              <a:rPr kumimoji="0" lang="en-GB" sz="1200" b="0" i="0" u="sng" strike="noStrike" kern="1200" cap="none" spc="0" normalizeH="0" baseline="0" noProof="0" dirty="0">
                <a:ln>
                  <a:noFill/>
                </a:ln>
                <a:solidFill>
                  <a:srgbClr val="0563C1"/>
                </a:solidFill>
                <a:effectLst/>
                <a:uLnTx/>
                <a:uFillTx/>
                <a:latin typeface="Arial" panose="020B0604020202020204" pitchFamily="34" charset="0"/>
                <a:ea typeface="+mn-ea"/>
                <a:cs typeface="Arial" panose="020B0604020202020204" pitchFamily="34" charset="0"/>
                <a:hlinkClick r:id="rId5"/>
              </a:rPr>
              <a:t>Triple Point Heat Networks</a:t>
            </a:r>
            <a:endParaRPr kumimoji="0" lang="en-GB" sz="12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UK Infrastructure Bank (UKIB) also </a:t>
            </a:r>
            <a:r>
              <a:rPr kumimoji="0" lang="en-GB" sz="1200" b="0" i="0" u="sng" strike="noStrike" kern="1200" cap="none" spc="0" normalizeH="0" baseline="0" noProof="0" dirty="0">
                <a:ln>
                  <a:noFill/>
                </a:ln>
                <a:solidFill>
                  <a:srgbClr val="0563C1"/>
                </a:solidFill>
                <a:effectLst/>
                <a:uLnTx/>
                <a:uFillTx/>
                <a:latin typeface="Arial" panose="020B0604020202020204" pitchFamily="34" charset="0"/>
                <a:ea typeface="+mn-ea"/>
                <a:cs typeface="Arial" panose="020B0604020202020204" pitchFamily="34" charset="0"/>
                <a:hlinkClick r:id="rId6"/>
              </a:rPr>
              <a:t>announced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2022 that they would offer councils streamlined access to their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billion local authority lending</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product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as part of the GHNF application process. </a:t>
            </a: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Applications are welcome from public, private and third sector organisations.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Guidance is available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7"/>
              </a:rPr>
              <a:t>https://www.gov.uk/government/publications/green-heat-network-fund-ghnf</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3) </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The </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hlinkClick r:id="rId8"/>
              </a:rPr>
              <a:t>Heat Network Efficiency Scheme (HNES)</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 opened in February 2023.</a:t>
            </a:r>
            <a:endParaRPr kumimoji="0" lang="en-GB" sz="1200" b="0" i="0" u="none" strike="noStrike" kern="1200" cap="none" spc="0" normalizeH="0" baseline="0" noProof="0" dirty="0">
              <a:ln>
                <a:noFill/>
              </a:ln>
              <a:solidFill>
                <a:prstClr val="black"/>
              </a:solidFill>
              <a:effectLst/>
              <a:uLnTx/>
              <a:uFillTx/>
              <a:latin typeface="Aptos" panose="0211000402020202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It is a programme providing funding to public, private and third sector applicants in England and Wales.</a:t>
            </a:r>
            <a:endParaRPr kumimoji="0" lang="en-GB" sz="1200" b="0" i="0" u="none" strike="noStrike" kern="1200" cap="none" spc="0" normalizeH="0" baseline="0" noProof="0" dirty="0">
              <a:ln>
                <a:noFill/>
              </a:ln>
              <a:solidFill>
                <a:prstClr val="black"/>
              </a:solidFill>
              <a:effectLst/>
              <a:uLnTx/>
              <a:uFillTx/>
              <a:latin typeface="Aptos" panose="0211000402020202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It supports improvements to existing district heating or communal heating projects that are operating sub-optimally, leading to poor outcomes for customers and operators.</a:t>
            </a:r>
            <a:endParaRPr kumimoji="0" lang="en-GB" sz="1200" b="0" i="0" u="none" strike="noStrike" kern="1200" cap="none" spc="0" normalizeH="0" baseline="0" noProof="0" dirty="0">
              <a:ln>
                <a:noFill/>
              </a:ln>
              <a:solidFill>
                <a:prstClr val="black"/>
              </a:solidFill>
              <a:effectLst/>
              <a:uLnTx/>
              <a:uFillTx/>
              <a:latin typeface="Aptos" panose="0211000402020202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Calibri"/>
                <a:cs typeface="Calibri"/>
              </a:rPr>
              <a:t>It was initially launched with a budget of £32m. Due to strong demand a further £45m was </a:t>
            </a:r>
            <a:r>
              <a:rPr kumimoji="0" lang="en-GB" sz="1200" b="0" i="0" u="none" strike="noStrike" kern="1200" cap="none" spc="0" normalizeH="0" baseline="0" noProof="0" dirty="0">
                <a:ln>
                  <a:noFill/>
                </a:ln>
                <a:solidFill>
                  <a:prstClr val="black"/>
                </a:solidFill>
                <a:effectLst/>
                <a:uLnTx/>
                <a:uFillTx/>
                <a:latin typeface="Aptos" panose="02110004020202020204"/>
                <a:ea typeface="Calibri"/>
                <a:cs typeface="Calibri"/>
                <a:hlinkClick r:id="rId4"/>
              </a:rPr>
              <a:t>announced </a:t>
            </a:r>
            <a:r>
              <a:rPr kumimoji="0" lang="en-GB" sz="1200" b="0" i="0" u="none" strike="noStrike" kern="1200" cap="none" spc="0" normalizeH="0" baseline="0" noProof="0" dirty="0">
                <a:ln>
                  <a:noFill/>
                </a:ln>
                <a:solidFill>
                  <a:prstClr val="black"/>
                </a:solidFill>
                <a:effectLst/>
                <a:uLnTx/>
                <a:uFillTx/>
                <a:latin typeface="Aptos" panose="02110004020202020204"/>
                <a:ea typeface="Calibri"/>
                <a:cs typeface="Calibri"/>
              </a:rPr>
              <a:t>for the scheme in December 2023.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Calibri"/>
                <a:cs typeface="Calibri"/>
              </a:rPr>
              <a:t>Funding Round 6 is currently open, closing on 22 March 2024. To date, over £28.1m of funding has been announced publicly.</a:t>
            </a:r>
          </a:p>
          <a:p>
            <a:endParaRPr lang="en-GB" dirty="0"/>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dirty="0"/>
              <a:t>4)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£5m Heat Training Grant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will support trainees in England taking short training courses relevant to either heat pumps or heat networks.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 the heat network courses, providers offering the grant will be able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provide trainees with a discount or rebate of up to £500</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This will cover initial design of networks to building, operation, and maintenance and we expect approximately 4000 individuals will be supported over the two years.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Midlands NetZero Hub has been appointed as the administrator, including to run the bidding process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select training providers. Heat networks training providers are being selected in two bidding rounds: one for delivery in 2023/24 and one for delivery in 2024/25</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921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rPr>
              <a:t>To identify, support and seek investment for </a:t>
            </a:r>
            <a:r>
              <a:rPr lang="en-US" sz="1200" i="0" dirty="0">
                <a:effectLst/>
              </a:rPr>
              <a:t>two new heat network projects </a:t>
            </a:r>
            <a:r>
              <a:rPr lang="en-US" sz="1200" b="0" i="0" dirty="0">
                <a:effectLst/>
              </a:rPr>
              <a:t>in the South West by </a:t>
            </a:r>
            <a:r>
              <a:rPr lang="en-US" sz="1200" i="0" dirty="0">
                <a:effectLst/>
              </a:rPr>
              <a:t>2025</a:t>
            </a:r>
          </a:p>
          <a:p>
            <a:endParaRPr lang="en-US" sz="120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lumMod val="50000"/>
                  </a:schemeClr>
                </a:solidFill>
              </a:rPr>
              <a:t>Celebrate successes and share learning </a:t>
            </a:r>
            <a:br>
              <a:rPr lang="en-GB" sz="1200" dirty="0">
                <a:solidFill>
                  <a:schemeClr val="accent1">
                    <a:lumMod val="50000"/>
                  </a:schemeClr>
                </a:solidFill>
              </a:rPr>
            </a:br>
            <a:r>
              <a:rPr lang="en-GB" sz="1200" dirty="0">
                <a:solidFill>
                  <a:schemeClr val="accent1">
                    <a:lumMod val="50000"/>
                  </a:schemeClr>
                </a:solidFill>
              </a:rPr>
              <a:t>Consider how we make heat networks the default choice for the early majority</a:t>
            </a:r>
            <a:br>
              <a:rPr lang="en-GB" sz="1200" dirty="0">
                <a:solidFill>
                  <a:schemeClr val="accent1">
                    <a:lumMod val="50000"/>
                  </a:schemeClr>
                </a:solidFill>
              </a:rPr>
            </a:br>
            <a:r>
              <a:rPr lang="en-GB" sz="1200" dirty="0">
                <a:solidFill>
                  <a:schemeClr val="accent1">
                    <a:lumMod val="50000"/>
                  </a:schemeClr>
                </a:solidFill>
              </a:rPr>
              <a:t>Promote collaboration to develop and scale the solutions</a:t>
            </a:r>
            <a:endParaRPr lang="en-GB" sz="1200" dirty="0"/>
          </a:p>
          <a:p>
            <a:endParaRPr lang="en-US" sz="1200" i="0" dirty="0">
              <a:effectLst/>
            </a:endParaRPr>
          </a:p>
          <a:p>
            <a:endParaRPr lang="en-US" sz="1200" i="0" dirty="0">
              <a:effectLst/>
            </a:endParaRPr>
          </a:p>
          <a:p>
            <a:pPr marL="0" indent="0">
              <a:buNone/>
            </a:pPr>
            <a:r>
              <a:rPr lang="en-GB" sz="1800" dirty="0">
                <a:solidFill>
                  <a:schemeClr val="tx1">
                    <a:alpha val="80000"/>
                  </a:schemeClr>
                </a:solidFill>
                <a:latin typeface="Source Sans Pro" panose="020B0503030403020204" pitchFamily="34" charset="0"/>
                <a:cs typeface="Times New Roman" panose="02020603050405020304" pitchFamily="18" charset="0"/>
              </a:rPr>
              <a:t>Inflight SWNZH projects include:</a:t>
            </a:r>
          </a:p>
          <a:p>
            <a:endParaRPr lang="en-GB" sz="1800" dirty="0">
              <a:solidFill>
                <a:schemeClr val="tx1">
                  <a:alpha val="80000"/>
                </a:schemeClr>
              </a:solidFill>
              <a:latin typeface="Source Sans Pro" panose="020B0503030403020204" pitchFamily="34" charset="0"/>
              <a:cs typeface="Times New Roman" panose="02020603050405020304" pitchFamily="18" charset="0"/>
            </a:endParaRPr>
          </a:p>
          <a:p>
            <a:r>
              <a:rPr lang="en-GB" sz="1800" dirty="0">
                <a:solidFill>
                  <a:schemeClr val="tx1">
                    <a:alpha val="80000"/>
                  </a:schemeClr>
                </a:solidFill>
                <a:latin typeface="Source Sans Pro" panose="020B0503030403020204" pitchFamily="34" charset="0"/>
                <a:cs typeface="Times New Roman" panose="02020603050405020304" pitchFamily="18" charset="0"/>
              </a:rPr>
              <a:t>Recoverable Heat Mapping Tool</a:t>
            </a:r>
          </a:p>
          <a:p>
            <a:r>
              <a:rPr lang="en-GB" sz="1800" dirty="0">
                <a:solidFill>
                  <a:schemeClr val="tx1">
                    <a:alpha val="80000"/>
                  </a:schemeClr>
                </a:solidFill>
                <a:latin typeface="Source Sans Pro" panose="020B0503030403020204" pitchFamily="34" charset="0"/>
                <a:cs typeface="Times New Roman" panose="02020603050405020304" pitchFamily="18" charset="0"/>
              </a:rPr>
              <a:t>Inter-Hub Heat Network Working Group</a:t>
            </a:r>
          </a:p>
          <a:p>
            <a:r>
              <a:rPr lang="en-GB" sz="1800" dirty="0">
                <a:solidFill>
                  <a:schemeClr val="tx1">
                    <a:alpha val="80000"/>
                  </a:schemeClr>
                </a:solidFill>
                <a:latin typeface="Source Sans Pro" panose="020B0503030403020204" pitchFamily="34" charset="0"/>
                <a:cs typeface="Times New Roman" panose="02020603050405020304" pitchFamily="18" charset="0"/>
              </a:rPr>
              <a:t>Interviewed 15+LAs and Officers</a:t>
            </a:r>
          </a:p>
          <a:p>
            <a:r>
              <a:rPr lang="en-GB" sz="1800" dirty="0">
                <a:solidFill>
                  <a:schemeClr val="tx1">
                    <a:alpha val="80000"/>
                  </a:schemeClr>
                </a:solidFill>
                <a:latin typeface="Source Sans Pro" panose="020B0503030403020204" pitchFamily="34" charset="0"/>
                <a:cs typeface="Times New Roman" panose="02020603050405020304" pitchFamily="18" charset="0"/>
              </a:rPr>
              <a:t>South West Heat Network Working Group</a:t>
            </a:r>
          </a:p>
          <a:p>
            <a:r>
              <a:rPr lang="en-GB" sz="1800" dirty="0">
                <a:solidFill>
                  <a:schemeClr val="tx1">
                    <a:alpha val="80000"/>
                  </a:schemeClr>
                </a:solidFill>
                <a:latin typeface="Source Sans Pro" panose="020B0503030403020204" pitchFamily="34" charset="0"/>
                <a:cs typeface="Times New Roman" panose="02020603050405020304" pitchFamily="18" charset="0"/>
              </a:rPr>
              <a:t>Heat from Mines project</a:t>
            </a:r>
          </a:p>
          <a:p>
            <a:r>
              <a:rPr lang="en-GB" sz="1800" dirty="0">
                <a:solidFill>
                  <a:schemeClr val="tx1">
                    <a:alpha val="80000"/>
                  </a:schemeClr>
                </a:solidFill>
                <a:latin typeface="Source Sans Pro" panose="020B0503030403020204" pitchFamily="34" charset="0"/>
                <a:cs typeface="Times New Roman" panose="02020603050405020304" pitchFamily="18" charset="0"/>
              </a:rPr>
              <a:t>Heat Training Grant</a:t>
            </a:r>
          </a:p>
          <a:p>
            <a:pPr lvl="1"/>
            <a:r>
              <a:rPr lang="en-GB" sz="1800" dirty="0">
                <a:solidFill>
                  <a:schemeClr val="tx1">
                    <a:alpha val="80000"/>
                  </a:schemeClr>
                </a:solidFill>
                <a:latin typeface="Source Sans Pro" panose="020B0503030403020204" pitchFamily="34" charset="0"/>
                <a:cs typeface="Times New Roman" panose="02020603050405020304" pitchFamily="18" charset="0"/>
              </a:rPr>
              <a:t>Heat Network Competition </a:t>
            </a:r>
          </a:p>
          <a:p>
            <a:pPr marL="457200" lvl="1" indent="0">
              <a:buNone/>
            </a:pPr>
            <a:endParaRPr lang="en-GB" sz="1400" dirty="0">
              <a:solidFill>
                <a:schemeClr val="tx1">
                  <a:alpha val="80000"/>
                </a:schemeClr>
              </a:solidFill>
              <a:latin typeface="Source Sans Pro" panose="020B0503030403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66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long way to go…. t</a:t>
            </a:r>
            <a:r>
              <a:rPr lang="en-GB" sz="1200" dirty="0">
                <a:effectLst/>
                <a:latin typeface="Calibri" panose="020F0502020204030204" pitchFamily="34" charset="0"/>
                <a:ea typeface="Calibri" panose="020F0502020204030204" pitchFamily="34" charset="0"/>
                <a:cs typeface="Calibri" panose="020F0502020204030204" pitchFamily="34" charset="0"/>
              </a:rPr>
              <a:t>he wider South West is recognised as having an outstanding natural environment, alongside other natural advantages such as the amount of solar, wind and geothermal resource and its marine environment.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South West region has a population of around 5.6 million….that’s circa 1m people connected to a heat network by 2050…</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This influences several factors which present challenges and opportunities for achieving net zero in the region</a:t>
            </a:r>
            <a:endParaRPr lang="en-GB" dirty="0"/>
          </a:p>
          <a:p>
            <a:endParaRPr lang="en-GB" dirty="0"/>
          </a:p>
          <a:p>
            <a:r>
              <a:rPr lang="en-GB" dirty="0"/>
              <a:t>The table is a snapshot of SW, data is self-reported from heat network suppliers notifying under the Heat Network (Metering and Billing) Regulations.  Data released 7 Nov 2023.</a:t>
            </a:r>
          </a:p>
          <a:p>
            <a:endParaRPr lang="en-GB" dirty="0"/>
          </a:p>
          <a:p>
            <a:r>
              <a:rPr lang="en-GB" dirty="0"/>
              <a:t>Shows number of customers served by a registered heat network by local authority and customer type, United Kingdom, January 2019 to December 2022</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611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3</a:t>
            </a:fld>
            <a:endParaRPr lang="en-GB" dirty="0"/>
          </a:p>
        </p:txBody>
      </p:sp>
    </p:spTree>
    <p:extLst>
      <p:ext uri="{BB962C8B-B14F-4D97-AF65-F5344CB8AC3E}">
        <p14:creationId xmlns:p14="http://schemas.microsoft.com/office/powerpoint/2010/main" val="2593155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Creating a LA Heat Network Partnership to accelerate progress</a:t>
            </a:r>
          </a:p>
          <a:p>
            <a:endParaRPr lang="en-GB" dirty="0"/>
          </a:p>
          <a:p>
            <a:pPr algn="just"/>
            <a:r>
              <a:rPr lang="en-GB" sz="1200" dirty="0">
                <a:effectLst/>
                <a:latin typeface="Calibri" panose="020F0502020204030204" pitchFamily="34" charset="0"/>
                <a:ea typeface="Calibri" panose="020F0502020204030204" pitchFamily="34" charset="0"/>
                <a:cs typeface="Calibri" panose="020F0502020204030204" pitchFamily="34" charset="0"/>
              </a:rPr>
              <a:t>The workshops are framed around the Five I’s to have a narrative structure for each of the workshops hang together (i.e. the story they tell collectively) with a clear purpose for each workshop.</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900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Not a “binary” tax payers debate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161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Five sessions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Two hours 15 minutes online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Calibri" panose="020F0502020204030204" pitchFamily="34" charset="0"/>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Part A – two 20-minute presentations – followed by 20 minutes facilitated Q&amp;A with focused discussion areas where questions do not arise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Calibri" panose="020F0502020204030204" pitchFamily="34" charset="0"/>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15-minute break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Calibri" panose="020F0502020204030204" pitchFamily="34" charset="0"/>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Part B - a further two 20-minute presentations – followed by 20 minutes facilitated Q&amp;A with focused discussion areas where questions do not arise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Aim for four expert organisations present per workshop, external to SWNZH.</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100" b="1"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100" dirty="0">
                <a:effectLst/>
                <a:latin typeface="Calibri" panose="020F0502020204030204" pitchFamily="34" charset="0"/>
                <a:ea typeface="Calibri" panose="020F0502020204030204" pitchFamily="34" charset="0"/>
                <a:cs typeface="Calibri" panose="020F0502020204030204" pitchFamily="34" charset="0"/>
              </a:rPr>
              <a:t>The workshops are framed around the Five I’s to have a narrative structure for each of the workshops hang together (i.e. the story they tell collectively) with a clear purpose for each workshop.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1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Third Tuesday of every month – about 2 hr commitment.</a:t>
            </a:r>
          </a:p>
          <a:p>
            <a:r>
              <a:rPr lang="en-GB" dirty="0"/>
              <a:t>Diff delegates attend diff sessions.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402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a:t>
            </a:r>
            <a:r>
              <a:rPr lang="en-GB" baseline="30000" dirty="0"/>
              <a:t>rd</a:t>
            </a:r>
            <a:r>
              <a:rPr lang="en-GB" dirty="0"/>
              <a:t> Tuesday of every month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009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 Liz</a:t>
            </a:r>
          </a:p>
          <a:p>
            <a:r>
              <a:rPr lang="en-GB" dirty="0"/>
              <a:t>Now this title may make you think about having a post lunchtime nap, so let’s jazz it up a little…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D866F-E65C-47D1-845E-3F4CC157E1D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5902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That’s better! Some of this is going back to basics, but I wanted to build you into thinking about heat before we go into the presentations from Naomi, Mark and Sam.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D866F-E65C-47D1-845E-3F4CC157E1D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2111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 – all those relationships are LOCALLY SPECIFIC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D866F-E65C-47D1-845E-3F4CC157E1D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3458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 are locally specific</a:t>
            </a:r>
          </a:p>
          <a:p>
            <a:r>
              <a:rPr lang="en-GB" dirty="0"/>
              <a:t>Scale is locally specific</a:t>
            </a:r>
          </a:p>
          <a:p>
            <a:r>
              <a:rPr lang="en-GB" dirty="0"/>
              <a:t>These are the things that will create your heat economy within your energy economy.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D866F-E65C-47D1-845E-3F4CC157E1D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7782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these are not so local:</a:t>
            </a:r>
          </a:p>
          <a:p>
            <a:r>
              <a:rPr lang="en-GB" dirty="0"/>
              <a:t>Energy efficiency – the cheapest unit of energy is the one you don’t use. Still a local thing</a:t>
            </a:r>
          </a:p>
          <a:p>
            <a:r>
              <a:rPr lang="en-GB" dirty="0"/>
              <a:t>Grid availability and capacity – very competitive, very costly, long delays in planning for things like heat pumps on new developments. Getting more regional.</a:t>
            </a:r>
          </a:p>
          <a:p>
            <a:r>
              <a:rPr lang="en-GB" dirty="0"/>
              <a:t>Energy prices change the nature of the game, bringing different techs in and out of favour</a:t>
            </a:r>
          </a:p>
          <a:p>
            <a:r>
              <a:rPr lang="en-GB" dirty="0"/>
              <a:t>Default – we have to shift our counterfactual away from gas boilers. Most people don’t remember what it was like before gas boilers. Actually you may have a local advantage here if you have people on non gas systems who get extra benefit from moving to something like a heat pump because it’s just so much easier to run.</a:t>
            </a:r>
          </a:p>
          <a:p>
            <a:r>
              <a:rPr lang="en-GB" dirty="0"/>
              <a:t>Temperatures / seasonality / climate change / cooling</a:t>
            </a:r>
          </a:p>
          <a:p>
            <a:r>
              <a:rPr lang="en-GB" dirty="0"/>
              <a:t>Control – you can have the best heating system in the world but it means nothing if it can’t be controlled by the user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D866F-E65C-47D1-845E-3F4CC157E1D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567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Money stuff: the good news is that a lot of this stuff has been thought about. Heat networks are rich at the moment and grants for heat pumps are high.</a:t>
            </a:r>
          </a:p>
          <a:p>
            <a:r>
              <a:rPr lang="en-GB" dirty="0"/>
              <a:t>Willpower – and belligerence</a:t>
            </a:r>
          </a:p>
          <a:p>
            <a:r>
              <a:rPr lang="en-GB" dirty="0"/>
              <a:t>Knowledge – or access to people with knowledge</a:t>
            </a:r>
          </a:p>
          <a:p>
            <a:r>
              <a:rPr lang="en-GB" dirty="0"/>
              <a:t>Supply chain: scale, trust, quality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D866F-E65C-47D1-845E-3F4CC157E1D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7095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ignore it: heat is around 37% of UK emissions; 40% of households report they  are using less energy because of price rises and struggling to pay their bills.</a:t>
            </a:r>
          </a:p>
          <a:p>
            <a:r>
              <a:rPr lang="en-GB" dirty="0"/>
              <a:t>Knowledge is power: data sets about your local residents, local business population, major public sector organisations and all the types of buildings that they use will help you be both strategic and tactical</a:t>
            </a:r>
          </a:p>
          <a:p>
            <a:r>
              <a:rPr lang="en-GB" dirty="0"/>
              <a:t>Supply chain: who are they? What can they do? What can’t they do? How are you going to make sure there are enough to go round?</a:t>
            </a:r>
          </a:p>
          <a:p>
            <a:r>
              <a:rPr lang="en-GB" dirty="0"/>
              <a:t>Make a plan: there’s a whole session later about Local Area Energy Planning – which is a fantastic process. But also your Local Plan. Remember: this is  not just about Heat Supply, it’s about Demand Reduction and Energy Efficiency too.</a:t>
            </a:r>
          </a:p>
          <a:p>
            <a:r>
              <a:rPr lang="en-GB" dirty="0"/>
              <a:t>Work with partners – </a:t>
            </a:r>
            <a:r>
              <a:rPr lang="en-GB" dirty="0" err="1"/>
              <a:t>eg</a:t>
            </a:r>
            <a:r>
              <a:rPr lang="en-GB" dirty="0"/>
              <a:t> local housing associations, major energy users, consultants, DESNZ. You don’t have to do everything. You just need to put in place conditions which will be really supportive of change.</a:t>
            </a:r>
          </a:p>
          <a:p>
            <a:r>
              <a:rPr lang="en-GB" dirty="0"/>
              <a:t>Learn from each other – District Heating Divas; The Heat Network; UKGBC LARF; the Hub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D866F-E65C-47D1-845E-3F4CC157E1D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4754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and Subtitle_Option 1">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pic>
        <p:nvPicPr>
          <p:cNvPr id="16" name="Picture 15">
            <a:extLst>
              <a:ext uri="{FF2B5EF4-FFF2-40B4-BE49-F238E27FC236}">
                <a16:creationId xmlns:a16="http://schemas.microsoft.com/office/drawing/2014/main" id="{4C08F9FF-AAE4-4FD2-806E-7E9BA63EF9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sp>
        <p:nvSpPr>
          <p:cNvPr id="17" name="object 106">
            <a:extLst>
              <a:ext uri="{FF2B5EF4-FFF2-40B4-BE49-F238E27FC236}">
                <a16:creationId xmlns:a16="http://schemas.microsoft.com/office/drawing/2014/main" id="{E33453A9-1E7B-4933-AFA5-E0BFDA5BF3A1}"/>
              </a:ext>
            </a:extLst>
          </p:cNvPr>
          <p:cNvSpPr/>
          <p:nvPr userDrawn="1"/>
        </p:nvSpPr>
        <p:spPr>
          <a:xfrm>
            <a:off x="10667999" y="1371504"/>
            <a:ext cx="1524193" cy="4115036"/>
          </a:xfrm>
          <a:custGeom>
            <a:avLst/>
            <a:gdLst/>
            <a:ahLst/>
            <a:cxnLst/>
            <a:rect l="l" t="t" r="r" b="b"/>
            <a:pathLst>
              <a:path w="2513330" h="4523740">
                <a:moveTo>
                  <a:pt x="0" y="4523422"/>
                </a:moveTo>
                <a:lnTo>
                  <a:pt x="2513002" y="4523422"/>
                </a:lnTo>
                <a:lnTo>
                  <a:pt x="2513002" y="0"/>
                </a:lnTo>
                <a:lnTo>
                  <a:pt x="0" y="0"/>
                </a:lnTo>
                <a:lnTo>
                  <a:pt x="0" y="4523422"/>
                </a:lnTo>
                <a:close/>
              </a:path>
            </a:pathLst>
          </a:custGeom>
          <a:solidFill>
            <a:schemeClr val="accent3"/>
          </a:solidFill>
        </p:spPr>
        <p:txBody>
          <a:bodyPr wrap="square" lIns="0" tIns="0" rIns="0" bIns="0" rtlCol="0"/>
          <a:lstStyle/>
          <a:p>
            <a:endParaRPr sz="1092" dirty="0"/>
          </a:p>
        </p:txBody>
      </p:sp>
      <p:sp>
        <p:nvSpPr>
          <p:cNvPr id="19" name="object 108">
            <a:extLst>
              <a:ext uri="{FF2B5EF4-FFF2-40B4-BE49-F238E27FC236}">
                <a16:creationId xmlns:a16="http://schemas.microsoft.com/office/drawing/2014/main" id="{F05CCF18-2EBD-45B4-BF3F-49BE9C9AE48D}"/>
              </a:ext>
            </a:extLst>
          </p:cNvPr>
          <p:cNvSpPr/>
          <p:nvPr userDrawn="1"/>
        </p:nvSpPr>
        <p:spPr>
          <a:xfrm>
            <a:off x="7620000" y="1371504"/>
            <a:ext cx="3048000" cy="4115036"/>
          </a:xfrm>
          <a:custGeom>
            <a:avLst/>
            <a:gdLst/>
            <a:ahLst/>
            <a:cxnLst/>
            <a:rect l="l" t="t" r="r" b="b"/>
            <a:pathLst>
              <a:path w="5020944" h="2261870">
                <a:moveTo>
                  <a:pt x="0" y="2261711"/>
                </a:moveTo>
                <a:lnTo>
                  <a:pt x="5020423" y="2261711"/>
                </a:lnTo>
                <a:lnTo>
                  <a:pt x="5020423" y="0"/>
                </a:lnTo>
                <a:lnTo>
                  <a:pt x="0" y="0"/>
                </a:lnTo>
                <a:lnTo>
                  <a:pt x="0" y="2261711"/>
                </a:lnTo>
                <a:close/>
              </a:path>
            </a:pathLst>
          </a:custGeom>
          <a:solidFill>
            <a:schemeClr val="accent2"/>
          </a:solidFill>
        </p:spPr>
        <p:txBody>
          <a:bodyPr wrap="square" lIns="0" tIns="0" rIns="0" bIns="0" rtlCol="0"/>
          <a:lstStyle/>
          <a:p>
            <a:endParaRPr sz="1092" dirty="0"/>
          </a:p>
        </p:txBody>
      </p:sp>
      <p:pic>
        <p:nvPicPr>
          <p:cNvPr id="21" name="Picture 20">
            <a:extLst>
              <a:ext uri="{FF2B5EF4-FFF2-40B4-BE49-F238E27FC236}">
                <a16:creationId xmlns:a16="http://schemas.microsoft.com/office/drawing/2014/main" id="{C095291C-9DF6-4D72-BF9B-83F2A07C3C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
        <p:nvSpPr>
          <p:cNvPr id="22" name="Picture Placeholder 4">
            <a:extLst>
              <a:ext uri="{FF2B5EF4-FFF2-40B4-BE49-F238E27FC236}">
                <a16:creationId xmlns:a16="http://schemas.microsoft.com/office/drawing/2014/main" id="{C4BF2C6E-C8A7-496C-B8FB-8EFB2D8D0DCB}"/>
              </a:ext>
            </a:extLst>
          </p:cNvPr>
          <p:cNvSpPr>
            <a:spLocks noGrp="1"/>
          </p:cNvSpPr>
          <p:nvPr>
            <p:ph type="pic" sz="quarter" idx="14"/>
          </p:nvPr>
        </p:nvSpPr>
        <p:spPr>
          <a:xfrm>
            <a:off x="7620000" y="2742218"/>
            <a:ext cx="3047742" cy="2744085"/>
          </a:xfrm>
          <a:solidFill>
            <a:schemeClr val="bg2"/>
          </a:solidFill>
        </p:spPr>
        <p:txBody>
          <a:bodyPr/>
          <a:lstStyle>
            <a:lvl1pPr>
              <a:defRPr sz="1940"/>
            </a:lvl1pPr>
          </a:lstStyle>
          <a:p>
            <a:endParaRPr lang="en-GB" dirty="0"/>
          </a:p>
        </p:txBody>
      </p:sp>
      <p:sp>
        <p:nvSpPr>
          <p:cNvPr id="23" name="Picture Placeholder 4">
            <a:extLst>
              <a:ext uri="{FF2B5EF4-FFF2-40B4-BE49-F238E27FC236}">
                <a16:creationId xmlns:a16="http://schemas.microsoft.com/office/drawing/2014/main" id="{E0DC00BF-D2F9-42BB-85FD-1D987225B6F6}"/>
              </a:ext>
            </a:extLst>
          </p:cNvPr>
          <p:cNvSpPr>
            <a:spLocks noGrp="1"/>
          </p:cNvSpPr>
          <p:nvPr>
            <p:ph type="pic" sz="quarter" idx="15"/>
          </p:nvPr>
        </p:nvSpPr>
        <p:spPr>
          <a:xfrm>
            <a:off x="10668129" y="4115352"/>
            <a:ext cx="1523871" cy="1370951"/>
          </a:xfrm>
          <a:solidFill>
            <a:schemeClr val="bg2"/>
          </a:solidFill>
        </p:spPr>
        <p:txBody>
          <a:bodyPr/>
          <a:lstStyle>
            <a:lvl1pPr>
              <a:defRPr sz="1940"/>
            </a:lvl1pPr>
          </a:lstStyle>
          <a:p>
            <a:endParaRPr lang="en-GB" dirty="0"/>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Tree>
    <p:extLst>
      <p:ext uri="{BB962C8B-B14F-4D97-AF65-F5344CB8AC3E}">
        <p14:creationId xmlns:p14="http://schemas.microsoft.com/office/powerpoint/2010/main" val="192167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Us_Option 1">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6" y="1756349"/>
            <a:ext cx="9878082" cy="728113"/>
          </a:xfrm>
        </p:spPr>
        <p:txBody>
          <a:bodyPr/>
          <a:lstStyle>
            <a:lvl1pPr>
              <a:lnSpc>
                <a:spcPct val="75000"/>
              </a:lnSpc>
              <a:defRPr sz="6276" spc="-30" baseline="0">
                <a:solidFill>
                  <a:schemeClr val="bg1"/>
                </a:solidFill>
              </a:defRPr>
            </a:lvl1pPr>
          </a:lstStyle>
          <a:p>
            <a:r>
              <a:rPr lang="en-US"/>
              <a:t>Click to add title</a:t>
            </a:r>
            <a:endParaRPr lang="en-GB"/>
          </a:p>
        </p:txBody>
      </p:sp>
      <p:pic>
        <p:nvPicPr>
          <p:cNvPr id="9" name="Picture 8">
            <a:extLst>
              <a:ext uri="{FF2B5EF4-FFF2-40B4-BE49-F238E27FC236}">
                <a16:creationId xmlns:a16="http://schemas.microsoft.com/office/drawing/2014/main" id="{EF6A3DDC-F9A8-4699-872B-8FE2BA5FB7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2479" y="4122116"/>
            <a:ext cx="462110" cy="375823"/>
          </a:xfrm>
          <a:prstGeom prst="rect">
            <a:avLst/>
          </a:prstGeom>
        </p:spPr>
      </p:pic>
      <p:pic>
        <p:nvPicPr>
          <p:cNvPr id="10" name="Picture 9">
            <a:extLst>
              <a:ext uri="{FF2B5EF4-FFF2-40B4-BE49-F238E27FC236}">
                <a16:creationId xmlns:a16="http://schemas.microsoft.com/office/drawing/2014/main" id="{958CDE14-7F1C-4C64-A4EE-725E9AF308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478" y="4584194"/>
            <a:ext cx="289329" cy="255064"/>
          </a:xfrm>
          <a:prstGeom prst="rect">
            <a:avLst/>
          </a:prstGeom>
        </p:spPr>
      </p:pic>
      <p:pic>
        <p:nvPicPr>
          <p:cNvPr id="11" name="Picture 10">
            <a:extLst>
              <a:ext uri="{FF2B5EF4-FFF2-40B4-BE49-F238E27FC236}">
                <a16:creationId xmlns:a16="http://schemas.microsoft.com/office/drawing/2014/main" id="{6B6EA2D4-D8F2-4338-8515-5BAE794D8F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3402" y="2966923"/>
            <a:ext cx="159515" cy="257111"/>
          </a:xfrm>
          <a:prstGeom prst="rect">
            <a:avLst/>
          </a:prstGeom>
        </p:spPr>
      </p:pic>
      <p:pic>
        <p:nvPicPr>
          <p:cNvPr id="14" name="Picture 13">
            <a:extLst>
              <a:ext uri="{FF2B5EF4-FFF2-40B4-BE49-F238E27FC236}">
                <a16:creationId xmlns:a16="http://schemas.microsoft.com/office/drawing/2014/main" id="{957B48A8-B962-461D-889F-E442938BAB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4901" y="3782418"/>
            <a:ext cx="277267" cy="243298"/>
          </a:xfrm>
          <a:prstGeom prst="rect">
            <a:avLst/>
          </a:prstGeom>
        </p:spPr>
      </p:pic>
      <p:pic>
        <p:nvPicPr>
          <p:cNvPr id="15" name="Picture 14">
            <a:extLst>
              <a:ext uri="{FF2B5EF4-FFF2-40B4-BE49-F238E27FC236}">
                <a16:creationId xmlns:a16="http://schemas.microsoft.com/office/drawing/2014/main" id="{D8450288-23DB-4BDC-AA1D-F4E83AC3B69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84545" y="3429000"/>
            <a:ext cx="277099" cy="190776"/>
          </a:xfrm>
          <a:prstGeom prst="rect">
            <a:avLst/>
          </a:prstGeom>
        </p:spPr>
      </p:pic>
      <p:pic>
        <p:nvPicPr>
          <p:cNvPr id="16" name="Picture 15">
            <a:extLst>
              <a:ext uri="{FF2B5EF4-FFF2-40B4-BE49-F238E27FC236}">
                <a16:creationId xmlns:a16="http://schemas.microsoft.com/office/drawing/2014/main" id="{795040E5-7A14-467F-8C76-AB5D69F5AAB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7" name="Picture 16">
            <a:extLst>
              <a:ext uri="{FF2B5EF4-FFF2-40B4-BE49-F238E27FC236}">
                <a16:creationId xmlns:a16="http://schemas.microsoft.com/office/drawing/2014/main" id="{9ABE25D3-6286-4BC8-8F3E-475867A79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8735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6" name="Picture 5">
            <a:extLst>
              <a:ext uri="{FF2B5EF4-FFF2-40B4-BE49-F238E27FC236}">
                <a16:creationId xmlns:a16="http://schemas.microsoft.com/office/drawing/2014/main" id="{62F91D9F-1DAF-6962-42BF-28C85DC56B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7" name="TextBox 6">
            <a:extLst>
              <a:ext uri="{FF2B5EF4-FFF2-40B4-BE49-F238E27FC236}">
                <a16:creationId xmlns:a16="http://schemas.microsoft.com/office/drawing/2014/main" id="{831E7129-CB0B-884D-2D0F-7EB2687C7BC9}"/>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
        <p:nvSpPr>
          <p:cNvPr id="8" name="Picture Placeholder 8">
            <a:extLst>
              <a:ext uri="{FF2B5EF4-FFF2-40B4-BE49-F238E27FC236}">
                <a16:creationId xmlns:a16="http://schemas.microsoft.com/office/drawing/2014/main" id="{54BA9FDC-64DA-6AA1-0FAD-5358EC1FF733}"/>
              </a:ext>
            </a:extLst>
          </p:cNvPr>
          <p:cNvSpPr>
            <a:spLocks noGrp="1"/>
          </p:cNvSpPr>
          <p:nvPr>
            <p:ph type="pic" sz="quarter" idx="15" hasCustomPrompt="1"/>
          </p:nvPr>
        </p:nvSpPr>
        <p:spPr>
          <a:xfrm>
            <a:off x="8077200" y="0"/>
            <a:ext cx="4114800" cy="6858000"/>
          </a:xfrm>
          <a:prstGeom prst="rect">
            <a:avLst/>
          </a:prstGeom>
        </p:spPr>
        <p:txBody>
          <a:bodyPr/>
          <a:lstStyle>
            <a:lvl1pPr marL="0" indent="0">
              <a:buNone/>
              <a:defRPr sz="2000"/>
            </a:lvl1pPr>
          </a:lstStyle>
          <a:p>
            <a:r>
              <a:rPr lang="en-GB"/>
              <a:t>Click the icon in the centre to add an image</a:t>
            </a:r>
          </a:p>
        </p:txBody>
      </p:sp>
      <p:pic>
        <p:nvPicPr>
          <p:cNvPr id="10" name="Picture 9" descr="A light line in the dark&#10;&#10;Description automatically generated">
            <a:extLst>
              <a:ext uri="{FF2B5EF4-FFF2-40B4-BE49-F238E27FC236}">
                <a16:creationId xmlns:a16="http://schemas.microsoft.com/office/drawing/2014/main" id="{56DEA0A9-8B32-DA19-3FA7-C1DBE5835B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957944" y="2729797"/>
            <a:ext cx="8257963" cy="1398405"/>
          </a:xfrm>
          <a:prstGeom prst="rect">
            <a:avLst/>
          </a:prstGeom>
        </p:spPr>
      </p:pic>
    </p:spTree>
    <p:extLst>
      <p:ext uri="{BB962C8B-B14F-4D97-AF65-F5344CB8AC3E}">
        <p14:creationId xmlns:p14="http://schemas.microsoft.com/office/powerpoint/2010/main" val="18764800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Copy + Imag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sp>
        <p:nvSpPr>
          <p:cNvPr id="7" name="TextBox 6">
            <a:extLst>
              <a:ext uri="{FF2B5EF4-FFF2-40B4-BE49-F238E27FC236}">
                <a16:creationId xmlns:a16="http://schemas.microsoft.com/office/drawing/2014/main" id="{831E7129-CB0B-884D-2D0F-7EB2687C7BC9}"/>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
        <p:nvSpPr>
          <p:cNvPr id="8" name="Picture Placeholder 8">
            <a:extLst>
              <a:ext uri="{FF2B5EF4-FFF2-40B4-BE49-F238E27FC236}">
                <a16:creationId xmlns:a16="http://schemas.microsoft.com/office/drawing/2014/main" id="{54BA9FDC-64DA-6AA1-0FAD-5358EC1FF733}"/>
              </a:ext>
            </a:extLst>
          </p:cNvPr>
          <p:cNvSpPr>
            <a:spLocks noGrp="1"/>
          </p:cNvSpPr>
          <p:nvPr>
            <p:ph type="pic" sz="quarter" idx="15" hasCustomPrompt="1"/>
          </p:nvPr>
        </p:nvSpPr>
        <p:spPr>
          <a:xfrm>
            <a:off x="8077200" y="0"/>
            <a:ext cx="4114800" cy="6858000"/>
          </a:xfrm>
          <a:prstGeom prst="rect">
            <a:avLst/>
          </a:prstGeom>
        </p:spPr>
        <p:txBody>
          <a:bodyPr/>
          <a:lstStyle>
            <a:lvl1pPr marL="0" indent="0">
              <a:buNone/>
              <a:defRPr sz="2000">
                <a:solidFill>
                  <a:schemeClr val="bg1"/>
                </a:solidFill>
              </a:defRPr>
            </a:lvl1pPr>
          </a:lstStyle>
          <a:p>
            <a:r>
              <a:rPr lang="en-GB"/>
              <a:t>Click the icon in the centre to add an image</a:t>
            </a:r>
          </a:p>
        </p:txBody>
      </p:sp>
      <p:pic>
        <p:nvPicPr>
          <p:cNvPr id="10" name="Picture 9" descr="A light line in the dark&#10;&#10;Description automatically generated">
            <a:extLst>
              <a:ext uri="{FF2B5EF4-FFF2-40B4-BE49-F238E27FC236}">
                <a16:creationId xmlns:a16="http://schemas.microsoft.com/office/drawing/2014/main" id="{56DEA0A9-8B32-DA19-3FA7-C1DBE5835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57944" y="2729797"/>
            <a:ext cx="8257963" cy="1398405"/>
          </a:xfrm>
          <a:prstGeom prst="rect">
            <a:avLst/>
          </a:prstGeom>
        </p:spPr>
      </p:pic>
      <p:pic>
        <p:nvPicPr>
          <p:cNvPr id="4" name="Picture 3">
            <a:extLst>
              <a:ext uri="{FF2B5EF4-FFF2-40B4-BE49-F238E27FC236}">
                <a16:creationId xmlns:a16="http://schemas.microsoft.com/office/drawing/2014/main" id="{1C43AE35-F85E-303C-C8BD-F1D559FCD56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4116736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py + Images 2">
    <p:spTree>
      <p:nvGrpSpPr>
        <p:cNvPr id="1" name=""/>
        <p:cNvGrpSpPr/>
        <p:nvPr/>
      </p:nvGrpSpPr>
      <p:grpSpPr>
        <a:xfrm>
          <a:off x="0" y="0"/>
          <a:ext cx="0" cy="0"/>
          <a:chOff x="0" y="0"/>
          <a:chExt cx="0" cy="0"/>
        </a:xfrm>
      </p:grpSpPr>
      <p:sp>
        <p:nvSpPr>
          <p:cNvPr id="12" name="Picture Placeholder 8"/>
          <p:cNvSpPr>
            <a:spLocks noGrp="1"/>
          </p:cNvSpPr>
          <p:nvPr>
            <p:ph type="pic" sz="quarter" idx="16" hasCustomPrompt="1"/>
          </p:nvPr>
        </p:nvSpPr>
        <p:spPr>
          <a:xfrm>
            <a:off x="9380855" y="3412837"/>
            <a:ext cx="2811146" cy="3445164"/>
          </a:xfrm>
          <a:prstGeom prst="rect">
            <a:avLst/>
          </a:prstGeom>
        </p:spPr>
        <p:txBody>
          <a:bodyPr/>
          <a:lstStyle>
            <a:lvl1pPr marL="0" indent="0">
              <a:buNone/>
              <a:defRPr sz="2000"/>
            </a:lvl1pPr>
          </a:lstStyle>
          <a:p>
            <a:r>
              <a:rPr lang="en-GB"/>
              <a:t>Click the icon in the centre to add an image</a:t>
            </a:r>
          </a:p>
        </p:txBody>
      </p:sp>
      <p:sp>
        <p:nvSpPr>
          <p:cNvPr id="9" name="Picture Placeholder 8"/>
          <p:cNvSpPr>
            <a:spLocks noGrp="1"/>
          </p:cNvSpPr>
          <p:nvPr>
            <p:ph type="pic" sz="quarter" idx="13" hasCustomPrompt="1"/>
          </p:nvPr>
        </p:nvSpPr>
        <p:spPr>
          <a:xfrm>
            <a:off x="6561273" y="0"/>
            <a:ext cx="2829742" cy="3445164"/>
          </a:xfrm>
          <a:prstGeom prst="rect">
            <a:avLst/>
          </a:prstGeom>
        </p:spPr>
        <p:txBody>
          <a:bodyPr/>
          <a:lstStyle>
            <a:lvl1pPr marL="0" indent="0">
              <a:buNone/>
              <a:defRPr sz="2000"/>
            </a:lvl1pPr>
          </a:lstStyle>
          <a:p>
            <a:r>
              <a:rPr lang="en-GB"/>
              <a:t>Click the icon in the centre to add an image</a:t>
            </a:r>
          </a:p>
        </p:txBody>
      </p:sp>
      <p:sp>
        <p:nvSpPr>
          <p:cNvPr id="8" name="Picture Placeholder 8"/>
          <p:cNvSpPr>
            <a:spLocks noGrp="1"/>
          </p:cNvSpPr>
          <p:nvPr>
            <p:ph type="pic" sz="quarter" idx="14" hasCustomPrompt="1"/>
          </p:nvPr>
        </p:nvSpPr>
        <p:spPr>
          <a:xfrm>
            <a:off x="9380855" y="0"/>
            <a:ext cx="2811146" cy="3445164"/>
          </a:xfrm>
          <a:prstGeom prst="rect">
            <a:avLst/>
          </a:prstGeom>
        </p:spPr>
        <p:txBody>
          <a:bodyPr/>
          <a:lstStyle>
            <a:lvl1pPr marL="0" indent="0">
              <a:buNone/>
              <a:defRPr sz="2000"/>
            </a:lvl1pPr>
          </a:lstStyle>
          <a:p>
            <a:r>
              <a:rPr lang="en-GB"/>
              <a:t>Click the icon in the centre to add an image</a:t>
            </a:r>
          </a:p>
        </p:txBody>
      </p:sp>
      <p:sp>
        <p:nvSpPr>
          <p:cNvPr id="11" name="Picture Placeholder 8"/>
          <p:cNvSpPr>
            <a:spLocks noGrp="1"/>
          </p:cNvSpPr>
          <p:nvPr>
            <p:ph type="pic" sz="quarter" idx="15" hasCustomPrompt="1"/>
          </p:nvPr>
        </p:nvSpPr>
        <p:spPr>
          <a:xfrm>
            <a:off x="6561273" y="3412837"/>
            <a:ext cx="2829742" cy="3445164"/>
          </a:xfrm>
          <a:prstGeom prst="rect">
            <a:avLst/>
          </a:prstGeom>
        </p:spPr>
        <p:txBody>
          <a:bodyPr/>
          <a:lstStyle>
            <a:lvl1pPr marL="0" indent="0">
              <a:buNone/>
              <a:defRPr sz="2000"/>
            </a:lvl1pPr>
          </a:lstStyle>
          <a:p>
            <a:r>
              <a:rPr lang="en-GB"/>
              <a:t>Click the icon in the centre to add an image</a:t>
            </a:r>
          </a:p>
        </p:txBody>
      </p:sp>
      <p:sp>
        <p:nvSpPr>
          <p:cNvPr id="10"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14"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descr="A light line in the dark&#10;&#10;Description automatically generated">
            <a:extLst>
              <a:ext uri="{FF2B5EF4-FFF2-40B4-BE49-F238E27FC236}">
                <a16:creationId xmlns:a16="http://schemas.microsoft.com/office/drawing/2014/main" id="{9B41ADE8-38DA-B066-5CB9-FF8B3766FF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58242" y="2780976"/>
            <a:ext cx="8243248" cy="1398405"/>
          </a:xfrm>
          <a:prstGeom prst="rect">
            <a:avLst/>
          </a:prstGeom>
        </p:spPr>
      </p:pic>
      <p:pic>
        <p:nvPicPr>
          <p:cNvPr id="3" name="Picture 2">
            <a:extLst>
              <a:ext uri="{FF2B5EF4-FFF2-40B4-BE49-F238E27FC236}">
                <a16:creationId xmlns:a16="http://schemas.microsoft.com/office/drawing/2014/main" id="{782C2C40-07F4-A333-9115-5854D9C084A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641CF3C3-4170-8BC9-338D-16F027915F9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7347084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py + Images 2">
    <p:bg>
      <p:bgPr>
        <a:solidFill>
          <a:schemeClr val="tx1"/>
        </a:solidFill>
        <a:effectLst/>
      </p:bgPr>
    </p:bg>
    <p:spTree>
      <p:nvGrpSpPr>
        <p:cNvPr id="1" name=""/>
        <p:cNvGrpSpPr/>
        <p:nvPr/>
      </p:nvGrpSpPr>
      <p:grpSpPr>
        <a:xfrm>
          <a:off x="0" y="0"/>
          <a:ext cx="0" cy="0"/>
          <a:chOff x="0" y="0"/>
          <a:chExt cx="0" cy="0"/>
        </a:xfrm>
      </p:grpSpPr>
      <p:sp>
        <p:nvSpPr>
          <p:cNvPr id="12" name="Picture Placeholder 8"/>
          <p:cNvSpPr>
            <a:spLocks noGrp="1"/>
          </p:cNvSpPr>
          <p:nvPr>
            <p:ph type="pic" sz="quarter" idx="16" hasCustomPrompt="1"/>
          </p:nvPr>
        </p:nvSpPr>
        <p:spPr>
          <a:xfrm>
            <a:off x="9380855" y="3412837"/>
            <a:ext cx="2811146"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9" name="Picture Placeholder 8"/>
          <p:cNvSpPr>
            <a:spLocks noGrp="1"/>
          </p:cNvSpPr>
          <p:nvPr>
            <p:ph type="pic" sz="quarter" idx="13" hasCustomPrompt="1"/>
          </p:nvPr>
        </p:nvSpPr>
        <p:spPr>
          <a:xfrm>
            <a:off x="6561273" y="0"/>
            <a:ext cx="2829742"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8" name="Picture Placeholder 8"/>
          <p:cNvSpPr>
            <a:spLocks noGrp="1"/>
          </p:cNvSpPr>
          <p:nvPr>
            <p:ph type="pic" sz="quarter" idx="14" hasCustomPrompt="1"/>
          </p:nvPr>
        </p:nvSpPr>
        <p:spPr>
          <a:xfrm>
            <a:off x="9380855" y="0"/>
            <a:ext cx="2811146"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11" name="Picture Placeholder 8"/>
          <p:cNvSpPr>
            <a:spLocks noGrp="1"/>
          </p:cNvSpPr>
          <p:nvPr>
            <p:ph type="pic" sz="quarter" idx="15" hasCustomPrompt="1"/>
          </p:nvPr>
        </p:nvSpPr>
        <p:spPr>
          <a:xfrm>
            <a:off x="6561273" y="3412837"/>
            <a:ext cx="2829742"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10" name="Title 1"/>
          <p:cNvSpPr>
            <a:spLocks noGrp="1"/>
          </p:cNvSpPr>
          <p:nvPr>
            <p:ph type="title" hasCustomPrompt="1"/>
          </p:nvPr>
        </p:nvSpPr>
        <p:spPr>
          <a:xfrm>
            <a:off x="625542" y="1394300"/>
            <a:ext cx="552473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sp>
        <p:nvSpPr>
          <p:cNvPr id="14"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descr="A light line in the dark&#10;&#10;Description automatically generated">
            <a:extLst>
              <a:ext uri="{FF2B5EF4-FFF2-40B4-BE49-F238E27FC236}">
                <a16:creationId xmlns:a16="http://schemas.microsoft.com/office/drawing/2014/main" id="{9B41ADE8-38DA-B066-5CB9-FF8B3766FF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58242" y="2780976"/>
            <a:ext cx="8243248" cy="1398405"/>
          </a:xfrm>
          <a:prstGeom prst="rect">
            <a:avLst/>
          </a:prstGeom>
        </p:spPr>
      </p:pic>
      <p:sp>
        <p:nvSpPr>
          <p:cNvPr id="5" name="TextBox 4">
            <a:extLst>
              <a:ext uri="{FF2B5EF4-FFF2-40B4-BE49-F238E27FC236}">
                <a16:creationId xmlns:a16="http://schemas.microsoft.com/office/drawing/2014/main" id="{641CF3C3-4170-8BC9-338D-16F027915F9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pic>
        <p:nvPicPr>
          <p:cNvPr id="4" name="Picture 3">
            <a:extLst>
              <a:ext uri="{FF2B5EF4-FFF2-40B4-BE49-F238E27FC236}">
                <a16:creationId xmlns:a16="http://schemas.microsoft.com/office/drawing/2014/main" id="{E27D7DB3-06C4-A43B-877B-60D61FD52E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23646182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31" name="Picture Placeholder 30"/>
          <p:cNvSpPr>
            <a:spLocks noGrp="1"/>
          </p:cNvSpPr>
          <p:nvPr>
            <p:ph type="pic" sz="quarter" idx="24"/>
          </p:nvPr>
        </p:nvSpPr>
        <p:spPr>
          <a:xfrm>
            <a:off x="8560519"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lvl1pPr>
          </a:lstStyle>
          <a:p>
            <a:r>
              <a:rPr lang="en-US"/>
              <a:t>Click icon to add picture</a:t>
            </a:r>
            <a:endParaRPr lang="en-GB"/>
          </a:p>
        </p:txBody>
      </p:sp>
      <p:sp>
        <p:nvSpPr>
          <p:cNvPr id="30" name="Picture Placeholder 29"/>
          <p:cNvSpPr>
            <a:spLocks noGrp="1"/>
          </p:cNvSpPr>
          <p:nvPr>
            <p:ph type="pic" sz="quarter" idx="23"/>
          </p:nvPr>
        </p:nvSpPr>
        <p:spPr>
          <a:xfrm>
            <a:off x="513945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lvl1pPr>
          </a:lstStyle>
          <a:p>
            <a:r>
              <a:rPr lang="en-US"/>
              <a:t>Click icon to add picture</a:t>
            </a:r>
            <a:endParaRPr lang="en-GB"/>
          </a:p>
        </p:txBody>
      </p:sp>
      <p:sp>
        <p:nvSpPr>
          <p:cNvPr id="29" name="Picture Placeholder 28"/>
          <p:cNvSpPr>
            <a:spLocks noGrp="1"/>
          </p:cNvSpPr>
          <p:nvPr>
            <p:ph type="pic" sz="quarter" idx="22"/>
          </p:nvPr>
        </p:nvSpPr>
        <p:spPr>
          <a:xfrm>
            <a:off x="171839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tx1"/>
                </a:solidFill>
              </a:defRPr>
            </a:lvl1pPr>
          </a:lstStyle>
          <a:p>
            <a:r>
              <a:rPr lang="en-US"/>
              <a:t>Click icon to add picture</a:t>
            </a:r>
            <a:endParaRPr lang="en-GB"/>
          </a:p>
        </p:txBody>
      </p:sp>
      <p:sp>
        <p:nvSpPr>
          <p:cNvPr id="10" name="Title 1"/>
          <p:cNvSpPr>
            <a:spLocks noGrp="1"/>
          </p:cNvSpPr>
          <p:nvPr>
            <p:ph type="title" hasCustomPrompt="1"/>
          </p:nvPr>
        </p:nvSpPr>
        <p:spPr>
          <a:xfrm>
            <a:off x="441035" y="914400"/>
            <a:ext cx="11289147" cy="1042620"/>
          </a:xfrm>
          <a:prstGeom prst="rect">
            <a:avLst/>
          </a:prstGeom>
        </p:spPr>
        <p:txBody>
          <a:bodyPr anchor="b"/>
          <a:lstStyle>
            <a:lvl1pPr algn="ct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18" name="Text Placeholder 17"/>
          <p:cNvSpPr>
            <a:spLocks noGrp="1"/>
          </p:cNvSpPr>
          <p:nvPr>
            <p:ph type="body" sz="quarter" idx="16" hasCustomPrompt="1"/>
          </p:nvPr>
        </p:nvSpPr>
        <p:spPr>
          <a:xfrm>
            <a:off x="1417835" y="4385454"/>
            <a:ext cx="2559810" cy="425450"/>
          </a:xfrm>
          <a:prstGeom prst="rect">
            <a:avLst/>
          </a:prstGeom>
        </p:spPr>
        <p:txBody>
          <a:bodyPr/>
          <a:lstStyle>
            <a:lvl1pPr marL="0" indent="0" algn="ctr">
              <a:buNone/>
              <a:defRPr sz="1800" baseline="0">
                <a:latin typeface="Arial" panose="020B0604020202020204" pitchFamily="34" charset="0"/>
                <a:cs typeface="Arial" panose="020B0604020202020204" pitchFamily="34" charset="0"/>
              </a:defRPr>
            </a:lvl1pPr>
          </a:lstStyle>
          <a:p>
            <a:pPr lvl="0"/>
            <a:r>
              <a:rPr lang="en-GB"/>
              <a:t>NAME GOES HERE</a:t>
            </a:r>
          </a:p>
        </p:txBody>
      </p:sp>
      <p:sp>
        <p:nvSpPr>
          <p:cNvPr id="19" name="Text Placeholder 17"/>
          <p:cNvSpPr>
            <a:spLocks noGrp="1"/>
          </p:cNvSpPr>
          <p:nvPr>
            <p:ph type="body" sz="quarter" idx="17" hasCustomPrompt="1"/>
          </p:nvPr>
        </p:nvSpPr>
        <p:spPr>
          <a:xfrm>
            <a:off x="4838896" y="4385454"/>
            <a:ext cx="2559810" cy="425450"/>
          </a:xfrm>
          <a:prstGeom prst="rect">
            <a:avLst/>
          </a:prstGeom>
        </p:spPr>
        <p:txBody>
          <a:bodyPr/>
          <a:lstStyle>
            <a:lvl1pPr marL="0" indent="0" algn="ctr">
              <a:buNone/>
              <a:defRPr sz="1800" baseline="0">
                <a:latin typeface="Arial" panose="020B0604020202020204" pitchFamily="34" charset="0"/>
                <a:cs typeface="Arial" panose="020B0604020202020204" pitchFamily="34" charset="0"/>
              </a:defRPr>
            </a:lvl1pPr>
          </a:lstStyle>
          <a:p>
            <a:pPr lvl="0"/>
            <a:r>
              <a:rPr lang="en-GB"/>
              <a:t>NAME GOES HERE</a:t>
            </a:r>
          </a:p>
        </p:txBody>
      </p:sp>
      <p:sp>
        <p:nvSpPr>
          <p:cNvPr id="20" name="Text Placeholder 17"/>
          <p:cNvSpPr>
            <a:spLocks noGrp="1"/>
          </p:cNvSpPr>
          <p:nvPr>
            <p:ph type="body" sz="quarter" idx="18" hasCustomPrompt="1"/>
          </p:nvPr>
        </p:nvSpPr>
        <p:spPr>
          <a:xfrm>
            <a:off x="8259957" y="4385454"/>
            <a:ext cx="2559810" cy="425450"/>
          </a:xfrm>
          <a:prstGeom prst="rect">
            <a:avLst/>
          </a:prstGeom>
        </p:spPr>
        <p:txBody>
          <a:bodyPr/>
          <a:lstStyle>
            <a:lvl1pPr marL="0" indent="0" algn="ctr">
              <a:buNone/>
              <a:defRPr sz="1800" baseline="0">
                <a:latin typeface="Arial" panose="020B0604020202020204" pitchFamily="34" charset="0"/>
                <a:cs typeface="Arial" panose="020B0604020202020204" pitchFamily="34" charset="0"/>
              </a:defRPr>
            </a:lvl1pPr>
          </a:lstStyle>
          <a:p>
            <a:pPr lvl="0"/>
            <a:r>
              <a:rPr lang="en-GB"/>
              <a:t>NAME GOES HERE</a:t>
            </a:r>
          </a:p>
        </p:txBody>
      </p:sp>
      <p:sp>
        <p:nvSpPr>
          <p:cNvPr id="22" name="Text Placeholder 17"/>
          <p:cNvSpPr>
            <a:spLocks noGrp="1"/>
          </p:cNvSpPr>
          <p:nvPr>
            <p:ph type="body" sz="quarter" idx="19" hasCustomPrompt="1"/>
          </p:nvPr>
        </p:nvSpPr>
        <p:spPr>
          <a:xfrm>
            <a:off x="1546658" y="4858471"/>
            <a:ext cx="2235777" cy="899743"/>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GB"/>
              <a:t>Copy</a:t>
            </a:r>
          </a:p>
        </p:txBody>
      </p:sp>
      <p:sp>
        <p:nvSpPr>
          <p:cNvPr id="23" name="Text Placeholder 17"/>
          <p:cNvSpPr>
            <a:spLocks noGrp="1"/>
          </p:cNvSpPr>
          <p:nvPr>
            <p:ph type="body" sz="quarter" idx="20" hasCustomPrompt="1"/>
          </p:nvPr>
        </p:nvSpPr>
        <p:spPr>
          <a:xfrm>
            <a:off x="4967719" y="4858471"/>
            <a:ext cx="2235777" cy="899743"/>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GB"/>
              <a:t>Copy</a:t>
            </a:r>
          </a:p>
        </p:txBody>
      </p:sp>
      <p:sp>
        <p:nvSpPr>
          <p:cNvPr id="24" name="Text Placeholder 17"/>
          <p:cNvSpPr>
            <a:spLocks noGrp="1"/>
          </p:cNvSpPr>
          <p:nvPr>
            <p:ph type="body" sz="quarter" idx="21" hasCustomPrompt="1"/>
          </p:nvPr>
        </p:nvSpPr>
        <p:spPr>
          <a:xfrm>
            <a:off x="8388780" y="4858471"/>
            <a:ext cx="2235777" cy="899743"/>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GB"/>
              <a:t>Copy</a:t>
            </a:r>
          </a:p>
        </p:txBody>
      </p:sp>
      <p:pic>
        <p:nvPicPr>
          <p:cNvPr id="2" name="Picture 1">
            <a:extLst>
              <a:ext uri="{FF2B5EF4-FFF2-40B4-BE49-F238E27FC236}">
                <a16:creationId xmlns:a16="http://schemas.microsoft.com/office/drawing/2014/main" id="{51DA9220-9236-7CA3-688D-A6A20C4E80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39179669-98F7-A07C-3A98-FC0A3508ACB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10517050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ts Slid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9328727" y="-1"/>
            <a:ext cx="2863274" cy="3422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userDrawn="1"/>
        </p:nvSpPr>
        <p:spPr>
          <a:xfrm>
            <a:off x="6465453" y="-16307"/>
            <a:ext cx="2863274" cy="3449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userDrawn="1"/>
        </p:nvSpPr>
        <p:spPr>
          <a:xfrm>
            <a:off x="9328727" y="3422074"/>
            <a:ext cx="2863274" cy="34451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userDrawn="1"/>
        </p:nvSpPr>
        <p:spPr>
          <a:xfrm>
            <a:off x="6465453" y="3426690"/>
            <a:ext cx="2863274" cy="34359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7"/>
          <p:cNvSpPr>
            <a:spLocks noGrp="1"/>
          </p:cNvSpPr>
          <p:nvPr>
            <p:ph type="body" sz="quarter" idx="16" hasCustomPrompt="1"/>
          </p:nvPr>
        </p:nvSpPr>
        <p:spPr>
          <a:xfrm>
            <a:off x="9642475" y="792711"/>
            <a:ext cx="2235777" cy="740524"/>
          </a:xfrm>
          <a:prstGeom prst="rect">
            <a:avLst/>
          </a:prstGeom>
        </p:spPr>
        <p:txBody>
          <a:bodyPr anchor="ctr"/>
          <a:lstStyle>
            <a:lvl1pPr marL="0" indent="0" algn="ctr">
              <a:buNone/>
              <a:defRPr sz="4400" baseline="0">
                <a:solidFill>
                  <a:schemeClr val="accent1"/>
                </a:solidFill>
                <a:latin typeface="+mn-lt"/>
              </a:defRPr>
            </a:lvl1pPr>
          </a:lstStyle>
          <a:p>
            <a:pPr lvl="0"/>
            <a:r>
              <a:rPr lang="en-GB"/>
              <a:t>XXX</a:t>
            </a:r>
          </a:p>
        </p:txBody>
      </p:sp>
      <p:sp>
        <p:nvSpPr>
          <p:cNvPr id="22" name="Text Placeholder 17"/>
          <p:cNvSpPr>
            <a:spLocks noGrp="1"/>
          </p:cNvSpPr>
          <p:nvPr>
            <p:ph type="body" sz="quarter" idx="19" hasCustomPrompt="1"/>
          </p:nvPr>
        </p:nvSpPr>
        <p:spPr>
          <a:xfrm>
            <a:off x="9645066" y="1549541"/>
            <a:ext cx="2233186" cy="1052080"/>
          </a:xfrm>
          <a:prstGeom prst="rect">
            <a:avLst/>
          </a:prstGeom>
        </p:spPr>
        <p:txBody>
          <a:bodyPr/>
          <a:lstStyle>
            <a:lvl1pPr marL="0" indent="0" algn="ctr">
              <a:buNone/>
              <a:defRPr sz="1800" baseline="0">
                <a:solidFill>
                  <a:schemeClr val="accent1"/>
                </a:solidFill>
                <a:latin typeface="FSP DEMO - Proxima Nova Light" panose="02000506030000020004" pitchFamily="50" charset="0"/>
              </a:defRPr>
            </a:lvl1pPr>
          </a:lstStyle>
          <a:p>
            <a:pPr lvl="0"/>
            <a:r>
              <a:rPr lang="en-GB"/>
              <a:t>Copy</a:t>
            </a:r>
          </a:p>
        </p:txBody>
      </p:sp>
      <p:sp>
        <p:nvSpPr>
          <p:cNvPr id="30" name="Text Placeholder 17"/>
          <p:cNvSpPr>
            <a:spLocks noGrp="1"/>
          </p:cNvSpPr>
          <p:nvPr>
            <p:ph type="body" sz="quarter" idx="20" hasCustomPrompt="1"/>
          </p:nvPr>
        </p:nvSpPr>
        <p:spPr>
          <a:xfrm>
            <a:off x="6776611" y="4331107"/>
            <a:ext cx="2235777" cy="740524"/>
          </a:xfrm>
          <a:prstGeom prst="rect">
            <a:avLst/>
          </a:prstGeom>
        </p:spPr>
        <p:txBody>
          <a:bodyPr anchor="ctr"/>
          <a:lstStyle>
            <a:lvl1pPr marL="0" indent="0" algn="ctr">
              <a:buNone/>
              <a:defRPr sz="4400" baseline="0">
                <a:solidFill>
                  <a:schemeClr val="accent1"/>
                </a:solidFill>
                <a:latin typeface="+mn-lt"/>
              </a:defRPr>
            </a:lvl1pPr>
          </a:lstStyle>
          <a:p>
            <a:pPr lvl="0"/>
            <a:r>
              <a:rPr lang="en-GB"/>
              <a:t>XXX</a:t>
            </a:r>
          </a:p>
        </p:txBody>
      </p:sp>
      <p:sp>
        <p:nvSpPr>
          <p:cNvPr id="31" name="Text Placeholder 17"/>
          <p:cNvSpPr>
            <a:spLocks noGrp="1"/>
          </p:cNvSpPr>
          <p:nvPr>
            <p:ph type="body" sz="quarter" idx="21" hasCustomPrompt="1"/>
          </p:nvPr>
        </p:nvSpPr>
        <p:spPr>
          <a:xfrm>
            <a:off x="6779202" y="5087937"/>
            <a:ext cx="2233186" cy="1052080"/>
          </a:xfrm>
          <a:prstGeom prst="rect">
            <a:avLst/>
          </a:prstGeom>
        </p:spPr>
        <p:txBody>
          <a:bodyPr/>
          <a:lstStyle>
            <a:lvl1pPr marL="0" indent="0" algn="ctr">
              <a:buNone/>
              <a:defRPr sz="1800" baseline="0">
                <a:solidFill>
                  <a:schemeClr val="accent1"/>
                </a:solidFill>
                <a:latin typeface="FSP DEMO - Proxima Nova Light" panose="02000506030000020004" pitchFamily="50" charset="0"/>
              </a:defRPr>
            </a:lvl1pPr>
          </a:lstStyle>
          <a:p>
            <a:pPr lvl="0"/>
            <a:r>
              <a:rPr lang="en-GB"/>
              <a:t>Copy</a:t>
            </a:r>
          </a:p>
        </p:txBody>
      </p:sp>
      <p:sp>
        <p:nvSpPr>
          <p:cNvPr id="32" name="Text Placeholder 17"/>
          <p:cNvSpPr>
            <a:spLocks noGrp="1"/>
          </p:cNvSpPr>
          <p:nvPr>
            <p:ph type="body" sz="quarter" idx="22" hasCustomPrompt="1"/>
          </p:nvPr>
        </p:nvSpPr>
        <p:spPr>
          <a:xfrm>
            <a:off x="9639885" y="4331107"/>
            <a:ext cx="2235777" cy="740524"/>
          </a:xfrm>
          <a:prstGeom prst="rect">
            <a:avLst/>
          </a:prstGeom>
        </p:spPr>
        <p:txBody>
          <a:bodyPr anchor="ctr"/>
          <a:lstStyle>
            <a:lvl1pPr marL="0" indent="0" algn="ctr">
              <a:buNone/>
              <a:defRPr sz="4400" baseline="0">
                <a:solidFill>
                  <a:schemeClr val="bg2"/>
                </a:solidFill>
                <a:latin typeface="+mn-lt"/>
              </a:defRPr>
            </a:lvl1pPr>
          </a:lstStyle>
          <a:p>
            <a:pPr lvl="0"/>
            <a:r>
              <a:rPr lang="en-GB"/>
              <a:t>XXX</a:t>
            </a:r>
          </a:p>
        </p:txBody>
      </p:sp>
      <p:sp>
        <p:nvSpPr>
          <p:cNvPr id="33" name="Text Placeholder 17"/>
          <p:cNvSpPr>
            <a:spLocks noGrp="1"/>
          </p:cNvSpPr>
          <p:nvPr>
            <p:ph type="body" sz="quarter" idx="23" hasCustomPrompt="1"/>
          </p:nvPr>
        </p:nvSpPr>
        <p:spPr>
          <a:xfrm>
            <a:off x="9642476" y="5087937"/>
            <a:ext cx="2233186" cy="1052080"/>
          </a:xfrm>
          <a:prstGeom prst="rect">
            <a:avLst/>
          </a:prstGeom>
        </p:spPr>
        <p:txBody>
          <a:bodyPr/>
          <a:lstStyle>
            <a:lvl1pPr marL="0" indent="0" algn="ctr">
              <a:buNone/>
              <a:defRPr sz="1800" baseline="0">
                <a:solidFill>
                  <a:schemeClr val="bg2"/>
                </a:solidFill>
                <a:latin typeface="FSP DEMO - Proxima Nova Light" panose="02000506030000020004" pitchFamily="50" charset="0"/>
              </a:defRPr>
            </a:lvl1pPr>
          </a:lstStyle>
          <a:p>
            <a:pPr lvl="0"/>
            <a:r>
              <a:rPr lang="en-GB"/>
              <a:t>Copy</a:t>
            </a:r>
          </a:p>
        </p:txBody>
      </p:sp>
      <p:sp>
        <p:nvSpPr>
          <p:cNvPr id="34" name="Text Placeholder 17"/>
          <p:cNvSpPr>
            <a:spLocks noGrp="1"/>
          </p:cNvSpPr>
          <p:nvPr>
            <p:ph type="body" sz="quarter" idx="24" hasCustomPrompt="1"/>
          </p:nvPr>
        </p:nvSpPr>
        <p:spPr>
          <a:xfrm>
            <a:off x="6785264" y="792711"/>
            <a:ext cx="2235777" cy="740524"/>
          </a:xfrm>
          <a:prstGeom prst="rect">
            <a:avLst/>
          </a:prstGeom>
        </p:spPr>
        <p:txBody>
          <a:bodyPr anchor="ctr"/>
          <a:lstStyle>
            <a:lvl1pPr marL="0" indent="0" algn="ctr">
              <a:buNone/>
              <a:defRPr sz="4400" baseline="0">
                <a:solidFill>
                  <a:schemeClr val="bg2"/>
                </a:solidFill>
                <a:latin typeface="+mn-lt"/>
              </a:defRPr>
            </a:lvl1pPr>
          </a:lstStyle>
          <a:p>
            <a:pPr lvl="0"/>
            <a:r>
              <a:rPr lang="en-GB"/>
              <a:t>XXX</a:t>
            </a:r>
          </a:p>
        </p:txBody>
      </p:sp>
      <p:sp>
        <p:nvSpPr>
          <p:cNvPr id="35" name="Text Placeholder 17"/>
          <p:cNvSpPr>
            <a:spLocks noGrp="1"/>
          </p:cNvSpPr>
          <p:nvPr>
            <p:ph type="body" sz="quarter" idx="25" hasCustomPrompt="1"/>
          </p:nvPr>
        </p:nvSpPr>
        <p:spPr>
          <a:xfrm>
            <a:off x="6787855" y="1549541"/>
            <a:ext cx="2233186" cy="1052080"/>
          </a:xfrm>
          <a:prstGeom prst="rect">
            <a:avLst/>
          </a:prstGeom>
        </p:spPr>
        <p:txBody>
          <a:bodyPr/>
          <a:lstStyle>
            <a:lvl1pPr marL="0" indent="0" algn="ctr">
              <a:buNone/>
              <a:defRPr sz="1800" baseline="0">
                <a:solidFill>
                  <a:schemeClr val="bg2"/>
                </a:solidFill>
                <a:latin typeface="FSP DEMO - Proxima Nova Light" panose="02000506030000020004" pitchFamily="50" charset="0"/>
              </a:defRPr>
            </a:lvl1pPr>
          </a:lstStyle>
          <a:p>
            <a:pPr lvl="0"/>
            <a:r>
              <a:rPr lang="en-GB"/>
              <a:t>Copy</a:t>
            </a:r>
          </a:p>
        </p:txBody>
      </p:sp>
      <p:sp>
        <p:nvSpPr>
          <p:cNvPr id="17" name="Title 1"/>
          <p:cNvSpPr>
            <a:spLocks noGrp="1"/>
          </p:cNvSpPr>
          <p:nvPr>
            <p:ph type="title" hasCustomPrompt="1"/>
          </p:nvPr>
        </p:nvSpPr>
        <p:spPr>
          <a:xfrm>
            <a:off x="625542" y="1394300"/>
            <a:ext cx="533684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STATS TITLE HERE</a:t>
            </a:r>
            <a:endParaRPr lang="en-GB"/>
          </a:p>
        </p:txBody>
      </p:sp>
      <p:sp>
        <p:nvSpPr>
          <p:cNvPr id="19"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4" name="Picture 3">
            <a:extLst>
              <a:ext uri="{FF2B5EF4-FFF2-40B4-BE49-F238E27FC236}">
                <a16:creationId xmlns:a16="http://schemas.microsoft.com/office/drawing/2014/main" id="{6C152AE2-41A2-8AA0-EA50-54065E6048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6" name="TextBox 5">
            <a:extLst>
              <a:ext uri="{FF2B5EF4-FFF2-40B4-BE49-F238E27FC236}">
                <a16:creationId xmlns:a16="http://schemas.microsoft.com/office/drawing/2014/main" id="{4502048D-377A-0555-DBE0-0D5B3D7BE4A5}"/>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9983791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9" name="Chart Placeholder 8"/>
          <p:cNvSpPr>
            <a:spLocks noGrp="1"/>
          </p:cNvSpPr>
          <p:nvPr>
            <p:ph type="chart" sz="quarter" idx="13" hasCustomPrompt="1"/>
          </p:nvPr>
        </p:nvSpPr>
        <p:spPr>
          <a:xfrm>
            <a:off x="6400800" y="1235166"/>
            <a:ext cx="5180025" cy="4817815"/>
          </a:xfrm>
          <a:prstGeom prst="rect">
            <a:avLst/>
          </a:prstGeom>
        </p:spPr>
        <p:txBody>
          <a:bodyPr/>
          <a:lstStyle>
            <a:lvl1pPr marL="0" indent="0">
              <a:buNone/>
              <a:defRPr sz="1800" baseline="0"/>
            </a:lvl1pPr>
          </a:lstStyle>
          <a:p>
            <a:r>
              <a:rPr lang="en-GB"/>
              <a:t>Click icon in the middle to add a chart</a:t>
            </a:r>
          </a:p>
        </p:txBody>
      </p:sp>
      <p:sp>
        <p:nvSpPr>
          <p:cNvPr id="10" name="Title 1"/>
          <p:cNvSpPr>
            <a:spLocks noGrp="1"/>
          </p:cNvSpPr>
          <p:nvPr>
            <p:ph type="title" hasCustomPrompt="1"/>
          </p:nvPr>
        </p:nvSpPr>
        <p:spPr>
          <a:xfrm>
            <a:off x="625542" y="1394300"/>
            <a:ext cx="533684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STATS TITLE HERE</a:t>
            </a:r>
            <a:endParaRPr lang="en-GB"/>
          </a:p>
        </p:txBody>
      </p:sp>
      <p:sp>
        <p:nvSpPr>
          <p:cNvPr id="11"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a:extLst>
              <a:ext uri="{FF2B5EF4-FFF2-40B4-BE49-F238E27FC236}">
                <a16:creationId xmlns:a16="http://schemas.microsoft.com/office/drawing/2014/main" id="{04DCD05F-E012-F5F1-7BAD-5EA11241A5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FDE3261C-D46E-D912-E019-5673E5170F31}"/>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9971141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rk Graph Slide">
    <p:bg>
      <p:bgPr>
        <a:solidFill>
          <a:schemeClr val="tx1"/>
        </a:solidFill>
        <a:effectLst/>
      </p:bgPr>
    </p:bg>
    <p:spTree>
      <p:nvGrpSpPr>
        <p:cNvPr id="1" name=""/>
        <p:cNvGrpSpPr/>
        <p:nvPr/>
      </p:nvGrpSpPr>
      <p:grpSpPr>
        <a:xfrm>
          <a:off x="0" y="0"/>
          <a:ext cx="0" cy="0"/>
          <a:chOff x="0" y="0"/>
          <a:chExt cx="0" cy="0"/>
        </a:xfrm>
      </p:grpSpPr>
      <p:sp>
        <p:nvSpPr>
          <p:cNvPr id="9" name="Chart Placeholder 8"/>
          <p:cNvSpPr>
            <a:spLocks noGrp="1"/>
          </p:cNvSpPr>
          <p:nvPr>
            <p:ph type="chart" sz="quarter" idx="13" hasCustomPrompt="1"/>
          </p:nvPr>
        </p:nvSpPr>
        <p:spPr>
          <a:xfrm>
            <a:off x="6400800" y="1235166"/>
            <a:ext cx="5180025" cy="4817815"/>
          </a:xfrm>
          <a:prstGeom prst="rect">
            <a:avLst/>
          </a:prstGeom>
        </p:spPr>
        <p:txBody>
          <a:bodyPr/>
          <a:lstStyle>
            <a:lvl1pPr marL="0" indent="0">
              <a:buNone/>
              <a:defRPr sz="1800" baseline="0">
                <a:solidFill>
                  <a:schemeClr val="bg1"/>
                </a:solidFill>
              </a:defRPr>
            </a:lvl1pPr>
          </a:lstStyle>
          <a:p>
            <a:r>
              <a:rPr lang="en-GB"/>
              <a:t>Click icon in the middle to add a chart</a:t>
            </a:r>
          </a:p>
        </p:txBody>
      </p:sp>
      <p:sp>
        <p:nvSpPr>
          <p:cNvPr id="10" name="Title 1"/>
          <p:cNvSpPr>
            <a:spLocks noGrp="1"/>
          </p:cNvSpPr>
          <p:nvPr>
            <p:ph type="title" hasCustomPrompt="1"/>
          </p:nvPr>
        </p:nvSpPr>
        <p:spPr>
          <a:xfrm>
            <a:off x="625542" y="1394300"/>
            <a:ext cx="533684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STATS TITLE HERE</a:t>
            </a:r>
            <a:endParaRPr lang="en-GB"/>
          </a:p>
        </p:txBody>
      </p:sp>
      <p:sp>
        <p:nvSpPr>
          <p:cNvPr id="11"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3" name="Picture 2">
            <a:extLst>
              <a:ext uri="{FF2B5EF4-FFF2-40B4-BE49-F238E27FC236}">
                <a16:creationId xmlns:a16="http://schemas.microsoft.com/office/drawing/2014/main" id="{5B9F782F-455E-D872-E915-DA0061F35C1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FAC4C84B-6C02-3E39-5B4A-34DBD3B1B2C9}"/>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4041251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2" name="Table Placeholder 11"/>
          <p:cNvSpPr>
            <a:spLocks noGrp="1"/>
          </p:cNvSpPr>
          <p:nvPr>
            <p:ph type="tbl" sz="quarter" idx="13" hasCustomPrompt="1"/>
          </p:nvPr>
        </p:nvSpPr>
        <p:spPr>
          <a:xfrm>
            <a:off x="6400799" y="1235166"/>
            <a:ext cx="5180025" cy="4817816"/>
          </a:xfrm>
          <a:prstGeom prst="rect">
            <a:avLst/>
          </a:prstGeom>
        </p:spPr>
        <p:txBody>
          <a:bodyPr/>
          <a:lstStyle>
            <a:lvl1pPr marL="0" indent="0">
              <a:buNone/>
              <a:defRPr sz="1800" baseline="0"/>
            </a:lvl1pPr>
          </a:lstStyle>
          <a:p>
            <a:r>
              <a:rPr lang="en-GB"/>
              <a:t>Click on the icon in the middle to add a table</a:t>
            </a:r>
          </a:p>
        </p:txBody>
      </p:sp>
      <p:sp>
        <p:nvSpPr>
          <p:cNvPr id="11" name="Title 1"/>
          <p:cNvSpPr>
            <a:spLocks noGrp="1"/>
          </p:cNvSpPr>
          <p:nvPr>
            <p:ph type="title" hasCustomPrompt="1"/>
          </p:nvPr>
        </p:nvSpPr>
        <p:spPr>
          <a:xfrm>
            <a:off x="625542" y="1394300"/>
            <a:ext cx="533684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HERE</a:t>
            </a:r>
            <a:endParaRPr lang="en-GB"/>
          </a:p>
        </p:txBody>
      </p:sp>
      <p:sp>
        <p:nvSpPr>
          <p:cNvPr id="13"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a:extLst>
              <a:ext uri="{FF2B5EF4-FFF2-40B4-BE49-F238E27FC236}">
                <a16:creationId xmlns:a16="http://schemas.microsoft.com/office/drawing/2014/main" id="{D83DEDBF-2CA0-8FAC-75CF-A6EA6C68F0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C60F2923-98F3-3665-B0C8-A7587736AA0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431040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1738-5C0E-88BE-DB3D-0BA8AD658D9D}"/>
              </a:ext>
            </a:extLst>
          </p:cNvPr>
          <p:cNvSpPr/>
          <p:nvPr userDrawn="1"/>
        </p:nvSpPr>
        <p:spPr>
          <a:xfrm>
            <a:off x="-1" y="0"/>
            <a:ext cx="5034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a:spLocks noGrp="1"/>
          </p:cNvSpPr>
          <p:nvPr>
            <p:ph type="title" hasCustomPrompt="1"/>
          </p:nvPr>
        </p:nvSpPr>
        <p:spPr>
          <a:xfrm>
            <a:off x="625542" y="1394300"/>
            <a:ext cx="5336847" cy="803933"/>
          </a:xfrm>
          <a:prstGeom prst="rect">
            <a:avLst/>
          </a:prstGeom>
        </p:spPr>
        <p:txBody>
          <a:bodyPr anchor="b"/>
          <a:lstStyle>
            <a:lvl1pPr>
              <a:defRPr sz="4000" b="1" i="0" baseline="0">
                <a:solidFill>
                  <a:srgbClr val="003479"/>
                </a:solidFill>
                <a:latin typeface="Arial" panose="020B0604020202020204" pitchFamily="34" charset="0"/>
                <a:cs typeface="Arial" panose="020B0604020202020204" pitchFamily="34" charset="0"/>
              </a:defRPr>
            </a:lvl1pPr>
          </a:lstStyle>
          <a:p>
            <a:r>
              <a:rPr lang="en-US"/>
              <a:t>TITLE HERE</a:t>
            </a:r>
            <a:endParaRPr lang="en-GB"/>
          </a:p>
        </p:txBody>
      </p:sp>
      <p:sp>
        <p:nvSpPr>
          <p:cNvPr id="13"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solidFill>
                  <a:srgbClr val="003479"/>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a:extLst>
              <a:ext uri="{FF2B5EF4-FFF2-40B4-BE49-F238E27FC236}">
                <a16:creationId xmlns:a16="http://schemas.microsoft.com/office/drawing/2014/main" id="{D83DEDBF-2CA0-8FAC-75CF-A6EA6C68F0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6" name="TextBox 5">
            <a:extLst>
              <a:ext uri="{FF2B5EF4-FFF2-40B4-BE49-F238E27FC236}">
                <a16:creationId xmlns:a16="http://schemas.microsoft.com/office/drawing/2014/main" id="{ED168296-F521-1E9C-FE22-5CE1FBAA9B8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012822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Us_Option 2">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5"/>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6" y="1756349"/>
            <a:ext cx="9878082" cy="728113"/>
          </a:xfrm>
        </p:spPr>
        <p:txBody>
          <a:bodyPr/>
          <a:lstStyle>
            <a:lvl1pPr>
              <a:lnSpc>
                <a:spcPct val="75000"/>
              </a:lnSpc>
              <a:defRPr sz="6276" spc="-30" baseline="0">
                <a:solidFill>
                  <a:schemeClr val="accent3"/>
                </a:solidFill>
              </a:defRPr>
            </a:lvl1pPr>
          </a:lstStyle>
          <a:p>
            <a:r>
              <a:rPr lang="en-US"/>
              <a:t>Click to add title</a:t>
            </a:r>
            <a:endParaRPr lang="en-GB"/>
          </a:p>
        </p:txBody>
      </p:sp>
      <p:pic>
        <p:nvPicPr>
          <p:cNvPr id="9" name="Picture 8">
            <a:extLst>
              <a:ext uri="{FF2B5EF4-FFF2-40B4-BE49-F238E27FC236}">
                <a16:creationId xmlns:a16="http://schemas.microsoft.com/office/drawing/2014/main" id="{407694FE-39C1-4E66-9032-119969609E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2479" y="4122116"/>
            <a:ext cx="462110" cy="375823"/>
          </a:xfrm>
          <a:prstGeom prst="rect">
            <a:avLst/>
          </a:prstGeom>
        </p:spPr>
      </p:pic>
      <p:pic>
        <p:nvPicPr>
          <p:cNvPr id="10" name="Picture 9">
            <a:extLst>
              <a:ext uri="{FF2B5EF4-FFF2-40B4-BE49-F238E27FC236}">
                <a16:creationId xmlns:a16="http://schemas.microsoft.com/office/drawing/2014/main" id="{A3613897-C55E-4294-9F19-A46ED4A81B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478" y="4584194"/>
            <a:ext cx="289329" cy="255064"/>
          </a:xfrm>
          <a:prstGeom prst="rect">
            <a:avLst/>
          </a:prstGeom>
        </p:spPr>
      </p:pic>
      <p:pic>
        <p:nvPicPr>
          <p:cNvPr id="11" name="Picture 10">
            <a:extLst>
              <a:ext uri="{FF2B5EF4-FFF2-40B4-BE49-F238E27FC236}">
                <a16:creationId xmlns:a16="http://schemas.microsoft.com/office/drawing/2014/main" id="{A4DD3CE2-DD98-45E5-AA2B-0F07BDAEA7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3402" y="2966923"/>
            <a:ext cx="159515" cy="257111"/>
          </a:xfrm>
          <a:prstGeom prst="rect">
            <a:avLst/>
          </a:prstGeom>
        </p:spPr>
      </p:pic>
      <p:pic>
        <p:nvPicPr>
          <p:cNvPr id="14" name="Picture 13">
            <a:extLst>
              <a:ext uri="{FF2B5EF4-FFF2-40B4-BE49-F238E27FC236}">
                <a16:creationId xmlns:a16="http://schemas.microsoft.com/office/drawing/2014/main" id="{EA21768A-761A-4F92-B0A1-FD765F3C27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4901" y="3782418"/>
            <a:ext cx="277267" cy="243298"/>
          </a:xfrm>
          <a:prstGeom prst="rect">
            <a:avLst/>
          </a:prstGeom>
        </p:spPr>
      </p:pic>
      <p:pic>
        <p:nvPicPr>
          <p:cNvPr id="15" name="Picture 14">
            <a:extLst>
              <a:ext uri="{FF2B5EF4-FFF2-40B4-BE49-F238E27FC236}">
                <a16:creationId xmlns:a16="http://schemas.microsoft.com/office/drawing/2014/main" id="{585748B5-E834-413E-8073-1A66663A72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84545" y="3429000"/>
            <a:ext cx="277099" cy="190776"/>
          </a:xfrm>
          <a:prstGeom prst="rect">
            <a:avLst/>
          </a:prstGeom>
        </p:spPr>
      </p:pic>
      <p:pic>
        <p:nvPicPr>
          <p:cNvPr id="16" name="Picture 15">
            <a:extLst>
              <a:ext uri="{FF2B5EF4-FFF2-40B4-BE49-F238E27FC236}">
                <a16:creationId xmlns:a16="http://schemas.microsoft.com/office/drawing/2014/main" id="{ADD5806E-E5D0-465F-9E11-538C7B0E2E3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7" name="Picture 16">
            <a:extLst>
              <a:ext uri="{FF2B5EF4-FFF2-40B4-BE49-F238E27FC236}">
                <a16:creationId xmlns:a16="http://schemas.microsoft.com/office/drawing/2014/main" id="{B0B07D15-0367-4833-8C43-6239E91D50F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238008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ab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1738-5C0E-88BE-DB3D-0BA8AD658D9D}"/>
              </a:ext>
            </a:extLst>
          </p:cNvPr>
          <p:cNvSpPr/>
          <p:nvPr userDrawn="1"/>
        </p:nvSpPr>
        <p:spPr>
          <a:xfrm>
            <a:off x="-1" y="0"/>
            <a:ext cx="5034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a:spLocks noGrp="1"/>
          </p:cNvSpPr>
          <p:nvPr>
            <p:ph type="title" hasCustomPrompt="1"/>
          </p:nvPr>
        </p:nvSpPr>
        <p:spPr>
          <a:xfrm>
            <a:off x="625542" y="1394300"/>
            <a:ext cx="5336847" cy="803933"/>
          </a:xfrm>
          <a:prstGeom prst="rect">
            <a:avLst/>
          </a:prstGeom>
        </p:spPr>
        <p:txBody>
          <a:bodyPr anchor="b"/>
          <a:lstStyle>
            <a:lvl1pPr>
              <a:defRPr sz="4000" b="1" i="0" baseline="0">
                <a:solidFill>
                  <a:srgbClr val="003479"/>
                </a:solidFill>
                <a:latin typeface="Arial" panose="020B0604020202020204" pitchFamily="34" charset="0"/>
                <a:cs typeface="Arial" panose="020B0604020202020204" pitchFamily="34" charset="0"/>
              </a:defRPr>
            </a:lvl1pPr>
          </a:lstStyle>
          <a:p>
            <a:r>
              <a:rPr lang="en-US"/>
              <a:t>TITLE HERE</a:t>
            </a:r>
            <a:endParaRPr lang="en-GB"/>
          </a:p>
        </p:txBody>
      </p:sp>
      <p:sp>
        <p:nvSpPr>
          <p:cNvPr id="13" name="Content Placeholder 2"/>
          <p:cNvSpPr>
            <a:spLocks noGrp="1"/>
          </p:cNvSpPr>
          <p:nvPr>
            <p:ph sz="half" idx="1" hasCustomPrompt="1"/>
          </p:nvPr>
        </p:nvSpPr>
        <p:spPr>
          <a:xfrm>
            <a:off x="625542" y="2250927"/>
            <a:ext cx="10800482" cy="3710614"/>
          </a:xfrm>
          <a:prstGeom prst="rect">
            <a:avLst/>
          </a:prstGeom>
        </p:spPr>
        <p:txBody>
          <a:bodyPr numCol="3"/>
          <a:lstStyle>
            <a:lvl1pPr marL="0" indent="0">
              <a:buNone/>
              <a:defRPr sz="1200" baseline="0">
                <a:solidFill>
                  <a:srgbClr val="003479"/>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endParaRPr lang="en-GB"/>
          </a:p>
        </p:txBody>
      </p:sp>
      <p:pic>
        <p:nvPicPr>
          <p:cNvPr id="2" name="Picture 1">
            <a:extLst>
              <a:ext uri="{FF2B5EF4-FFF2-40B4-BE49-F238E27FC236}">
                <a16:creationId xmlns:a16="http://schemas.microsoft.com/office/drawing/2014/main" id="{D83DEDBF-2CA0-8FAC-75CF-A6EA6C68F0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6" name="TextBox 5">
            <a:extLst>
              <a:ext uri="{FF2B5EF4-FFF2-40B4-BE49-F238E27FC236}">
                <a16:creationId xmlns:a16="http://schemas.microsoft.com/office/drawing/2014/main" id="{ED168296-F521-1E9C-FE22-5CE1FBAA9B8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1717407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ullet Point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992B2-B7F5-D324-E282-83FD272BBEFC}"/>
              </a:ext>
            </a:extLst>
          </p:cNvPr>
          <p:cNvSpPr>
            <a:spLocks noGrp="1"/>
          </p:cNvSpPr>
          <p:nvPr>
            <p:ph type="title" hasCustomPrompt="1"/>
          </p:nvPr>
        </p:nvSpPr>
        <p:spPr>
          <a:xfrm>
            <a:off x="625542" y="1394300"/>
            <a:ext cx="533684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HERE</a:t>
            </a:r>
            <a:endParaRPr lang="en-GB"/>
          </a:p>
        </p:txBody>
      </p:sp>
      <p:pic>
        <p:nvPicPr>
          <p:cNvPr id="5" name="Picture 4">
            <a:extLst>
              <a:ext uri="{FF2B5EF4-FFF2-40B4-BE49-F238E27FC236}">
                <a16:creationId xmlns:a16="http://schemas.microsoft.com/office/drawing/2014/main" id="{6D801BE9-03E8-3454-B90B-948ADB3A099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CC149B3E-FA10-2B81-B907-68BE645D1C50}"/>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
        <p:nvSpPr>
          <p:cNvPr id="7" name="Content Placeholder 2">
            <a:extLst>
              <a:ext uri="{FF2B5EF4-FFF2-40B4-BE49-F238E27FC236}">
                <a16:creationId xmlns:a16="http://schemas.microsoft.com/office/drawing/2014/main" id="{2BEE0BEB-E542-F5EE-6F56-5F2973A3F42E}"/>
              </a:ext>
            </a:extLst>
          </p:cNvPr>
          <p:cNvSpPr>
            <a:spLocks noGrp="1"/>
          </p:cNvSpPr>
          <p:nvPr>
            <p:ph sz="half" idx="1" hasCustomPrompt="1"/>
          </p:nvPr>
        </p:nvSpPr>
        <p:spPr>
          <a:xfrm>
            <a:off x="625542" y="2250927"/>
            <a:ext cx="5524737" cy="3710614"/>
          </a:xfrm>
          <a:prstGeom prst="rect">
            <a:avLst/>
          </a:prstGeom>
        </p:spPr>
        <p:txBody>
          <a:bodyPr/>
          <a:lstStyle>
            <a:lvl1pPr marL="285750" indent="-285750">
              <a:buFont typeface="Arial" panose="020B0604020202020204" pitchFamily="34" charset="0"/>
              <a:buChar char="•"/>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a:p>
            <a:pPr lvl="0"/>
            <a:r>
              <a:rPr lang="en-GB"/>
              <a:t>Copy goes here</a:t>
            </a:r>
          </a:p>
          <a:p>
            <a:pPr lvl="0"/>
            <a:r>
              <a:rPr lang="en-GB"/>
              <a:t>Copy goes here</a:t>
            </a:r>
          </a:p>
          <a:p>
            <a:pPr lvl="0"/>
            <a:r>
              <a:rPr lang="en-GB"/>
              <a:t>Copy goes here</a:t>
            </a:r>
          </a:p>
          <a:p>
            <a:pPr lvl="0"/>
            <a:endParaRPr lang="en-GB"/>
          </a:p>
          <a:p>
            <a:pPr lvl="0"/>
            <a:endParaRPr lang="en-GB"/>
          </a:p>
          <a:p>
            <a:pPr lvl="0"/>
            <a:endParaRPr lang="en-GB"/>
          </a:p>
        </p:txBody>
      </p:sp>
    </p:spTree>
    <p:extLst>
      <p:ext uri="{BB962C8B-B14F-4D97-AF65-F5344CB8AC3E}">
        <p14:creationId xmlns:p14="http://schemas.microsoft.com/office/powerpoint/2010/main" val="2034087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ssets Slide">
    <p:bg>
      <p:bgPr>
        <a:solidFill>
          <a:schemeClr val="tx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41035" y="1025236"/>
            <a:ext cx="11289147" cy="931784"/>
          </a:xfrm>
          <a:prstGeom prst="rect">
            <a:avLst/>
          </a:prstGeom>
        </p:spPr>
        <p:txBody>
          <a:bodyPr anchor="b"/>
          <a:lstStyle>
            <a:lvl1pPr algn="ct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pic>
        <p:nvPicPr>
          <p:cNvPr id="3" name="Picture 2">
            <a:extLst>
              <a:ext uri="{FF2B5EF4-FFF2-40B4-BE49-F238E27FC236}">
                <a16:creationId xmlns:a16="http://schemas.microsoft.com/office/drawing/2014/main" id="{6AE13C26-6450-2789-79BD-0ED9B49167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47279422-85F4-6EF8-1C19-4C0ED0A66307}"/>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
        <p:nvSpPr>
          <p:cNvPr id="5" name="Picture Placeholder 30">
            <a:extLst>
              <a:ext uri="{FF2B5EF4-FFF2-40B4-BE49-F238E27FC236}">
                <a16:creationId xmlns:a16="http://schemas.microsoft.com/office/drawing/2014/main" id="{5530EFB3-E1CD-E171-862C-9B505DE4C9BA}"/>
              </a:ext>
            </a:extLst>
          </p:cNvPr>
          <p:cNvSpPr>
            <a:spLocks noGrp="1"/>
          </p:cNvSpPr>
          <p:nvPr>
            <p:ph type="pic" sz="quarter" idx="24"/>
          </p:nvPr>
        </p:nvSpPr>
        <p:spPr>
          <a:xfrm>
            <a:off x="8560519"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bg1"/>
                </a:solidFill>
              </a:defRPr>
            </a:lvl1pPr>
          </a:lstStyle>
          <a:p>
            <a:r>
              <a:rPr lang="en-US"/>
              <a:t>Click icon to add picture</a:t>
            </a:r>
            <a:endParaRPr lang="en-GB"/>
          </a:p>
        </p:txBody>
      </p:sp>
      <p:sp>
        <p:nvSpPr>
          <p:cNvPr id="6" name="Picture Placeholder 29">
            <a:extLst>
              <a:ext uri="{FF2B5EF4-FFF2-40B4-BE49-F238E27FC236}">
                <a16:creationId xmlns:a16="http://schemas.microsoft.com/office/drawing/2014/main" id="{A077CDCF-4CB8-498C-3643-52A3388B3207}"/>
              </a:ext>
            </a:extLst>
          </p:cNvPr>
          <p:cNvSpPr>
            <a:spLocks noGrp="1"/>
          </p:cNvSpPr>
          <p:nvPr>
            <p:ph type="pic" sz="quarter" idx="23"/>
          </p:nvPr>
        </p:nvSpPr>
        <p:spPr>
          <a:xfrm>
            <a:off x="513945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bg1"/>
                </a:solidFill>
              </a:defRPr>
            </a:lvl1pPr>
          </a:lstStyle>
          <a:p>
            <a:r>
              <a:rPr lang="en-US"/>
              <a:t>Click icon to add picture</a:t>
            </a:r>
            <a:endParaRPr lang="en-GB"/>
          </a:p>
        </p:txBody>
      </p:sp>
      <p:sp>
        <p:nvSpPr>
          <p:cNvPr id="7" name="Picture Placeholder 28">
            <a:extLst>
              <a:ext uri="{FF2B5EF4-FFF2-40B4-BE49-F238E27FC236}">
                <a16:creationId xmlns:a16="http://schemas.microsoft.com/office/drawing/2014/main" id="{EFDFC356-958B-21FD-2627-5FA0F13E63A3}"/>
              </a:ext>
            </a:extLst>
          </p:cNvPr>
          <p:cNvSpPr>
            <a:spLocks noGrp="1"/>
          </p:cNvSpPr>
          <p:nvPr>
            <p:ph type="pic" sz="quarter" idx="22"/>
          </p:nvPr>
        </p:nvSpPr>
        <p:spPr>
          <a:xfrm>
            <a:off x="171839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bg1"/>
                </a:solidFill>
              </a:defRPr>
            </a:lvl1pPr>
          </a:lstStyle>
          <a:p>
            <a:r>
              <a:rPr lang="en-US"/>
              <a:t>Click icon to add picture</a:t>
            </a:r>
            <a:endParaRPr lang="en-GB"/>
          </a:p>
        </p:txBody>
      </p:sp>
      <p:sp>
        <p:nvSpPr>
          <p:cNvPr id="8" name="Text Placeholder 17">
            <a:extLst>
              <a:ext uri="{FF2B5EF4-FFF2-40B4-BE49-F238E27FC236}">
                <a16:creationId xmlns:a16="http://schemas.microsoft.com/office/drawing/2014/main" id="{9C10D0DE-95E6-E2F6-D649-A5BA71C5868E}"/>
              </a:ext>
            </a:extLst>
          </p:cNvPr>
          <p:cNvSpPr>
            <a:spLocks noGrp="1"/>
          </p:cNvSpPr>
          <p:nvPr>
            <p:ph type="body" sz="quarter" idx="16" hasCustomPrompt="1"/>
          </p:nvPr>
        </p:nvSpPr>
        <p:spPr>
          <a:xfrm>
            <a:off x="1417835" y="4385454"/>
            <a:ext cx="2559810" cy="425450"/>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stStyle>
          <a:p>
            <a:pPr lvl="0"/>
            <a:r>
              <a:rPr lang="en-GB"/>
              <a:t>NAME GOES HERE</a:t>
            </a:r>
          </a:p>
        </p:txBody>
      </p:sp>
      <p:sp>
        <p:nvSpPr>
          <p:cNvPr id="9" name="Text Placeholder 17">
            <a:extLst>
              <a:ext uri="{FF2B5EF4-FFF2-40B4-BE49-F238E27FC236}">
                <a16:creationId xmlns:a16="http://schemas.microsoft.com/office/drawing/2014/main" id="{35930EC3-D15D-E334-F422-669648FB76E8}"/>
              </a:ext>
            </a:extLst>
          </p:cNvPr>
          <p:cNvSpPr>
            <a:spLocks noGrp="1"/>
          </p:cNvSpPr>
          <p:nvPr>
            <p:ph type="body" sz="quarter" idx="17" hasCustomPrompt="1"/>
          </p:nvPr>
        </p:nvSpPr>
        <p:spPr>
          <a:xfrm>
            <a:off x="4838896" y="4385454"/>
            <a:ext cx="2559810" cy="425450"/>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stStyle>
          <a:p>
            <a:pPr lvl="0"/>
            <a:r>
              <a:rPr lang="en-GB"/>
              <a:t>NAME GOES HERE</a:t>
            </a:r>
          </a:p>
        </p:txBody>
      </p:sp>
      <p:sp>
        <p:nvSpPr>
          <p:cNvPr id="11" name="Text Placeholder 17">
            <a:extLst>
              <a:ext uri="{FF2B5EF4-FFF2-40B4-BE49-F238E27FC236}">
                <a16:creationId xmlns:a16="http://schemas.microsoft.com/office/drawing/2014/main" id="{EAAFF068-E12E-CE27-0BDA-DCF7A6A2274B}"/>
              </a:ext>
            </a:extLst>
          </p:cNvPr>
          <p:cNvSpPr>
            <a:spLocks noGrp="1"/>
          </p:cNvSpPr>
          <p:nvPr>
            <p:ph type="body" sz="quarter" idx="18" hasCustomPrompt="1"/>
          </p:nvPr>
        </p:nvSpPr>
        <p:spPr>
          <a:xfrm>
            <a:off x="8259957" y="4385454"/>
            <a:ext cx="2559810" cy="425450"/>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stStyle>
          <a:p>
            <a:pPr lvl="0"/>
            <a:r>
              <a:rPr lang="en-GB"/>
              <a:t>NAME GOES HERE</a:t>
            </a:r>
          </a:p>
        </p:txBody>
      </p:sp>
      <p:sp>
        <p:nvSpPr>
          <p:cNvPr id="12" name="Text Placeholder 17">
            <a:extLst>
              <a:ext uri="{FF2B5EF4-FFF2-40B4-BE49-F238E27FC236}">
                <a16:creationId xmlns:a16="http://schemas.microsoft.com/office/drawing/2014/main" id="{35B4F6FC-85F1-3D5D-7849-3D9DCF75B9C2}"/>
              </a:ext>
            </a:extLst>
          </p:cNvPr>
          <p:cNvSpPr>
            <a:spLocks noGrp="1"/>
          </p:cNvSpPr>
          <p:nvPr>
            <p:ph type="body" sz="quarter" idx="19" hasCustomPrompt="1"/>
          </p:nvPr>
        </p:nvSpPr>
        <p:spPr>
          <a:xfrm>
            <a:off x="1546658" y="4858471"/>
            <a:ext cx="2235777" cy="899743"/>
          </a:xfrm>
          <a:prstGeom prst="rect">
            <a:avLst/>
          </a:prstGeom>
        </p:spPr>
        <p:txBody>
          <a:bodyPr/>
          <a:lstStyle>
            <a:lvl1pPr marL="0" indent="0" algn="ctr">
              <a:buNone/>
              <a:defRPr sz="1400" baseline="0">
                <a:solidFill>
                  <a:schemeClr val="bg1"/>
                </a:solidFill>
                <a:latin typeface="Arial" panose="020B0604020202020204" pitchFamily="34" charset="0"/>
                <a:cs typeface="Arial" panose="020B0604020202020204" pitchFamily="34" charset="0"/>
              </a:defRPr>
            </a:lvl1pPr>
          </a:lstStyle>
          <a:p>
            <a:pPr lvl="0"/>
            <a:r>
              <a:rPr lang="en-GB"/>
              <a:t>Copy</a:t>
            </a:r>
          </a:p>
        </p:txBody>
      </p:sp>
      <p:sp>
        <p:nvSpPr>
          <p:cNvPr id="13" name="Text Placeholder 17">
            <a:extLst>
              <a:ext uri="{FF2B5EF4-FFF2-40B4-BE49-F238E27FC236}">
                <a16:creationId xmlns:a16="http://schemas.microsoft.com/office/drawing/2014/main" id="{E94BB0E0-E031-7CA3-5E40-D127764E78FC}"/>
              </a:ext>
            </a:extLst>
          </p:cNvPr>
          <p:cNvSpPr>
            <a:spLocks noGrp="1"/>
          </p:cNvSpPr>
          <p:nvPr>
            <p:ph type="body" sz="quarter" idx="20" hasCustomPrompt="1"/>
          </p:nvPr>
        </p:nvSpPr>
        <p:spPr>
          <a:xfrm>
            <a:off x="4967719" y="4858471"/>
            <a:ext cx="2235777" cy="899743"/>
          </a:xfrm>
          <a:prstGeom prst="rect">
            <a:avLst/>
          </a:prstGeom>
        </p:spPr>
        <p:txBody>
          <a:bodyPr/>
          <a:lstStyle>
            <a:lvl1pPr marL="0" indent="0" algn="ctr">
              <a:buNone/>
              <a:defRPr sz="1400" baseline="0">
                <a:solidFill>
                  <a:schemeClr val="bg1"/>
                </a:solidFill>
                <a:latin typeface="Arial" panose="020B0604020202020204" pitchFamily="34" charset="0"/>
                <a:cs typeface="Arial" panose="020B0604020202020204" pitchFamily="34" charset="0"/>
              </a:defRPr>
            </a:lvl1pPr>
          </a:lstStyle>
          <a:p>
            <a:pPr lvl="0"/>
            <a:r>
              <a:rPr lang="en-GB"/>
              <a:t>Copy</a:t>
            </a:r>
          </a:p>
        </p:txBody>
      </p:sp>
      <p:sp>
        <p:nvSpPr>
          <p:cNvPr id="14" name="Text Placeholder 17">
            <a:extLst>
              <a:ext uri="{FF2B5EF4-FFF2-40B4-BE49-F238E27FC236}">
                <a16:creationId xmlns:a16="http://schemas.microsoft.com/office/drawing/2014/main" id="{697CB1BB-EC84-FF92-1C92-9BABC508F43F}"/>
              </a:ext>
            </a:extLst>
          </p:cNvPr>
          <p:cNvSpPr>
            <a:spLocks noGrp="1"/>
          </p:cNvSpPr>
          <p:nvPr>
            <p:ph type="body" sz="quarter" idx="21" hasCustomPrompt="1"/>
          </p:nvPr>
        </p:nvSpPr>
        <p:spPr>
          <a:xfrm>
            <a:off x="8388780" y="4858471"/>
            <a:ext cx="2235777" cy="899743"/>
          </a:xfrm>
          <a:prstGeom prst="rect">
            <a:avLst/>
          </a:prstGeom>
        </p:spPr>
        <p:txBody>
          <a:bodyPr/>
          <a:lstStyle>
            <a:lvl1pPr marL="0" indent="0" algn="ctr">
              <a:buNone/>
              <a:defRPr sz="1400" baseline="0">
                <a:solidFill>
                  <a:schemeClr val="bg1"/>
                </a:solidFill>
                <a:latin typeface="Arial" panose="020B0604020202020204" pitchFamily="34" charset="0"/>
                <a:cs typeface="Arial" panose="020B0604020202020204" pitchFamily="34" charset="0"/>
              </a:defRPr>
            </a:lvl1pPr>
          </a:lstStyle>
          <a:p>
            <a:pPr lvl="0"/>
            <a:r>
              <a:rPr lang="en-GB"/>
              <a:t>Copy</a:t>
            </a:r>
          </a:p>
        </p:txBody>
      </p:sp>
    </p:spTree>
    <p:extLst>
      <p:ext uri="{BB962C8B-B14F-4D97-AF65-F5344CB8AC3E}">
        <p14:creationId xmlns:p14="http://schemas.microsoft.com/office/powerpoint/2010/main" val="8756884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57208-2DC4-A27D-50F1-D2351451EFD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F9A70210-AFCE-D31B-9310-84AC7BD177CF}"/>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6515160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27AD7C-32FF-629D-811A-0653106845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072F0562-95E0-9441-B61C-312CD2BC7FB0}"/>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4349344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rk Blank Slid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C73FF-D0F5-786B-D507-3444FCD18D1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7703BBA6-BB1A-BAD2-50EA-4C76FF9A538B}"/>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23451870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a:gsLst>
              <a:gs pos="0">
                <a:srgbClr val="003479"/>
              </a:gs>
              <a:gs pos="100000">
                <a:srgbClr val="182D4C"/>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i="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625542" y="1811988"/>
            <a:ext cx="9144000" cy="959358"/>
          </a:xfrm>
          <a:prstGeom prst="rect">
            <a:avLst/>
          </a:prstGeom>
        </p:spPr>
        <p:txBody>
          <a:bodyPr anchor="b"/>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Thank you</a:t>
            </a:r>
          </a:p>
        </p:txBody>
      </p:sp>
      <p:pic>
        <p:nvPicPr>
          <p:cNvPr id="4" name="Picture 3">
            <a:extLst>
              <a:ext uri="{FF2B5EF4-FFF2-40B4-BE49-F238E27FC236}">
                <a16:creationId xmlns:a16="http://schemas.microsoft.com/office/drawing/2014/main" id="{0C4FEEB4-4080-AB3C-986E-D3D14917EAB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3777185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With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Placeholder 3">
            <a:extLst>
              <a:ext uri="{FF2B5EF4-FFF2-40B4-BE49-F238E27FC236}">
                <a16:creationId xmlns:a16="http://schemas.microsoft.com/office/drawing/2014/main" id="{220488D9-521A-484C-94FF-E42E2B0E0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8"/>
          </a:xfrm>
          <a:prstGeom prst="rect">
            <a:avLst/>
          </a:prstGeom>
        </p:spPr>
      </p:pic>
      <p:pic>
        <p:nvPicPr>
          <p:cNvPr id="19" name="Picture 18">
            <a:extLst>
              <a:ext uri="{FF2B5EF4-FFF2-40B4-BE49-F238E27FC236}">
                <a16:creationId xmlns:a16="http://schemas.microsoft.com/office/drawing/2014/main" id="{4690AA10-FFB8-447D-9AF3-A09F52B715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780000" y="4438693"/>
            <a:ext cx="2412000" cy="1476000"/>
          </a:xfrm>
          <a:prstGeom prst="rect">
            <a:avLst/>
          </a:prstGeom>
        </p:spPr>
      </p:pic>
    </p:spTree>
    <p:extLst>
      <p:ext uri="{BB962C8B-B14F-4D97-AF65-F5344CB8AC3E}">
        <p14:creationId xmlns:p14="http://schemas.microsoft.com/office/powerpoint/2010/main" val="82912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With Image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Placeholder 8">
            <a:extLst>
              <a:ext uri="{FF2B5EF4-FFF2-40B4-BE49-F238E27FC236}">
                <a16:creationId xmlns:a16="http://schemas.microsoft.com/office/drawing/2014/main" id="{0B83D444-8CB1-422C-A315-13E3E74B9A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9"/>
          </a:xfrm>
          <a:prstGeom prst="rect">
            <a:avLst/>
          </a:prstGeom>
        </p:spPr>
      </p:pic>
      <p:pic>
        <p:nvPicPr>
          <p:cNvPr id="14" name="Picture Placeholder 9">
            <a:extLst>
              <a:ext uri="{FF2B5EF4-FFF2-40B4-BE49-F238E27FC236}">
                <a16:creationId xmlns:a16="http://schemas.microsoft.com/office/drawing/2014/main" id="{91204D8A-33D9-4563-ACBB-13CFD33978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4"/>
            <a:ext cx="2412000" cy="1476000"/>
          </a:xfrm>
          <a:prstGeom prst="rect">
            <a:avLst/>
          </a:prstGeom>
        </p:spPr>
      </p:pic>
    </p:spTree>
    <p:extLst>
      <p:ext uri="{BB962C8B-B14F-4D97-AF65-F5344CB8AC3E}">
        <p14:creationId xmlns:p14="http://schemas.microsoft.com/office/powerpoint/2010/main" val="2255378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With Images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 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Placeholder 7">
            <a:extLst>
              <a:ext uri="{FF2B5EF4-FFF2-40B4-BE49-F238E27FC236}">
                <a16:creationId xmlns:a16="http://schemas.microsoft.com/office/drawing/2014/main" id="{98FCF628-1633-42A7-A7D4-F92C34AB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6"/>
            <a:ext cx="2412000" cy="2951996"/>
          </a:xfrm>
          <a:prstGeom prst="rect">
            <a:avLst/>
          </a:prstGeom>
        </p:spPr>
      </p:pic>
      <p:pic>
        <p:nvPicPr>
          <p:cNvPr id="13" name="Picture 12">
            <a:extLst>
              <a:ext uri="{FF2B5EF4-FFF2-40B4-BE49-F238E27FC236}">
                <a16:creationId xmlns:a16="http://schemas.microsoft.com/office/drawing/2014/main" id="{F49ABC07-74F7-4327-9BFD-C942E76F31B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3"/>
            <a:ext cx="2412000" cy="1475998"/>
          </a:xfrm>
          <a:prstGeom prst="rect">
            <a:avLst/>
          </a:prstGeom>
        </p:spPr>
      </p:pic>
    </p:spTree>
    <p:extLst>
      <p:ext uri="{BB962C8B-B14F-4D97-AF65-F5344CB8AC3E}">
        <p14:creationId xmlns:p14="http://schemas.microsoft.com/office/powerpoint/2010/main" val="1272440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4670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1" y="1486695"/>
            <a:ext cx="12192001" cy="4428000"/>
          </a:xfrm>
          <a:prstGeom prst="rect">
            <a:avLst/>
          </a:prstGeom>
          <a:solidFill>
            <a:srgbClr val="89CBB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378424"/>
            <a:ext cx="2412000" cy="30602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ED79147-9D06-473E-988A-585F672B0F35}"/>
              </a:ext>
            </a:extLst>
          </p:cNvPr>
          <p:cNvSpPr/>
          <p:nvPr userDrawn="1"/>
        </p:nvSpPr>
        <p:spPr>
          <a:xfrm>
            <a:off x="9780000" y="2962693"/>
            <a:ext cx="2530280" cy="1476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4F1CCD31-9920-4AE5-B984-FCC33530754A}"/>
              </a:ext>
            </a:extLst>
          </p:cNvPr>
          <p:cNvCxnSpPr/>
          <p:nvPr userDrawn="1"/>
        </p:nvCxnSpPr>
        <p:spPr>
          <a:xfrm>
            <a:off x="7368000" y="4438691"/>
            <a:ext cx="482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CB5FF1-86A9-424F-9D03-089ECA409208}"/>
              </a:ext>
            </a:extLst>
          </p:cNvPr>
          <p:cNvCxnSpPr>
            <a:cxnSpLocks/>
          </p:cNvCxnSpPr>
          <p:nvPr userDrawn="1"/>
        </p:nvCxnSpPr>
        <p:spPr>
          <a:xfrm>
            <a:off x="9780000" y="2962693"/>
            <a:ext cx="241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72697B-6F57-465D-A730-2A8844B6B830}"/>
              </a:ext>
            </a:extLst>
          </p:cNvPr>
          <p:cNvCxnSpPr>
            <a:cxnSpLocks/>
          </p:cNvCxnSpPr>
          <p:nvPr userDrawn="1"/>
        </p:nvCxnSpPr>
        <p:spPr>
          <a:xfrm flipH="1">
            <a:off x="9780000" y="1378424"/>
            <a:ext cx="6376" cy="47221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924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95F0-88E4-4363-957D-BBB14FF22F6A}"/>
              </a:ext>
            </a:extLst>
          </p:cNvPr>
          <p:cNvSpPr>
            <a:spLocks noGrp="1"/>
          </p:cNvSpPr>
          <p:nvPr>
            <p:ph type="title" hasCustomPrompt="1"/>
          </p:nvPr>
        </p:nvSpPr>
        <p:spPr/>
        <p:txBody>
          <a:bodyPr/>
          <a:lstStyle>
            <a:lvl1pPr>
              <a:defRPr/>
            </a:lvl1pPr>
          </a:lstStyle>
          <a:p>
            <a:r>
              <a:rPr lang="en-US"/>
              <a:t>Title </a:t>
            </a:r>
            <a:endParaRPr lang="en-GB"/>
          </a:p>
        </p:txBody>
      </p:sp>
      <p:sp>
        <p:nvSpPr>
          <p:cNvPr id="3" name="Content Placeholder 2">
            <a:extLst>
              <a:ext uri="{FF2B5EF4-FFF2-40B4-BE49-F238E27FC236}">
                <a16:creationId xmlns:a16="http://schemas.microsoft.com/office/drawing/2014/main" id="{11EDF4D4-C175-4323-8DF6-0D87F4E78477}"/>
              </a:ext>
            </a:extLst>
          </p:cNvPr>
          <p:cNvSpPr>
            <a:spLocks noGrp="1"/>
          </p:cNvSpPr>
          <p:nvPr>
            <p:ph idx="1" hasCustomPrompt="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72850-9B9F-4A10-9981-355C5CB12843}"/>
              </a:ext>
            </a:extLst>
          </p:cNvPr>
          <p:cNvSpPr>
            <a:spLocks noGrp="1"/>
          </p:cNvSpPr>
          <p:nvPr>
            <p:ph type="dt" sz="half" idx="10"/>
          </p:nvPr>
        </p:nvSpPr>
        <p:spPr/>
        <p:txBody>
          <a:bodyPr/>
          <a:lstStyle/>
          <a:p>
            <a:fld id="{6AD90B00-43A1-4800-9CA1-5C06383ACA23}" type="datetimeFigureOut">
              <a:rPr lang="en-GB" smtClean="0"/>
              <a:t>01/05/2024</a:t>
            </a:fld>
            <a:endParaRPr lang="en-GB"/>
          </a:p>
        </p:txBody>
      </p:sp>
      <p:sp>
        <p:nvSpPr>
          <p:cNvPr id="5" name="Footer Placeholder 4">
            <a:extLst>
              <a:ext uri="{FF2B5EF4-FFF2-40B4-BE49-F238E27FC236}">
                <a16:creationId xmlns:a16="http://schemas.microsoft.com/office/drawing/2014/main" id="{653AEE20-00D1-4D19-AA15-17987B00D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22389-506A-4F64-B050-EF574EA70766}"/>
              </a:ext>
            </a:extLst>
          </p:cNvPr>
          <p:cNvSpPr>
            <a:spLocks noGrp="1"/>
          </p:cNvSpPr>
          <p:nvPr>
            <p:ph type="sldNum" sz="quarter" idx="12"/>
          </p:nvPr>
        </p:nvSpPr>
        <p:spPr/>
        <p:txBody>
          <a:bodyPr/>
          <a:lstStyle/>
          <a:p>
            <a:fld id="{A4989545-EDCE-4AFD-A704-488F3ECE6BF4}" type="slidenum">
              <a:rPr lang="en-GB" smtClean="0"/>
              <a:t>‹#›</a:t>
            </a:fld>
            <a:endParaRPr lang="en-GB"/>
          </a:p>
        </p:txBody>
      </p:sp>
    </p:spTree>
    <p:extLst>
      <p:ext uri="{BB962C8B-B14F-4D97-AF65-F5344CB8AC3E}">
        <p14:creationId xmlns:p14="http://schemas.microsoft.com/office/powerpoint/2010/main" val="3111816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01/05/2024</a:t>
            </a:fld>
            <a:endParaRPr lang="en-GB"/>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a:t>Title</a:t>
            </a:r>
            <a:endParaRPr lang="en-GB"/>
          </a:p>
        </p:txBody>
      </p:sp>
    </p:spTree>
    <p:extLst>
      <p:ext uri="{BB962C8B-B14F-4D97-AF65-F5344CB8AC3E}">
        <p14:creationId xmlns:p14="http://schemas.microsoft.com/office/powerpoint/2010/main" val="3136071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2750E5-7338-4325-B1EB-990C64CC4462}"/>
              </a:ext>
            </a:extLst>
          </p:cNvPr>
          <p:cNvSpPr>
            <a:spLocks noGrp="1"/>
          </p:cNvSpPr>
          <p:nvPr>
            <p:ph sz="quarter" idx="30"/>
          </p:nvPr>
        </p:nvSpPr>
        <p:spPr>
          <a:xfrm>
            <a:off x="550863" y="1222375"/>
            <a:ext cx="11090275" cy="4987925"/>
          </a:xfrm>
          <a:prstGeom prst="rect">
            <a:avLst/>
          </a:prstGeo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itle 3">
            <a:extLst>
              <a:ext uri="{FF2B5EF4-FFF2-40B4-BE49-F238E27FC236}">
                <a16:creationId xmlns:a16="http://schemas.microsoft.com/office/drawing/2014/main" id="{692B2594-A09A-4136-BB5D-0714E2600A8F}"/>
              </a:ext>
            </a:extLst>
          </p:cNvPr>
          <p:cNvSpPr>
            <a:spLocks noGrp="1"/>
          </p:cNvSpPr>
          <p:nvPr>
            <p:ph type="title"/>
          </p:nvPr>
        </p:nvSpPr>
        <p:spPr/>
        <p:txBody>
          <a:bodyPr/>
          <a:lstStyle/>
          <a:p>
            <a:r>
              <a:rPr lang="en-GB" noProof="0"/>
              <a:t>Click to edit Master title style</a:t>
            </a:r>
          </a:p>
        </p:txBody>
      </p:sp>
      <p:sp>
        <p:nvSpPr>
          <p:cNvPr id="6" name="Footer Placeholder 5">
            <a:extLst>
              <a:ext uri="{FF2B5EF4-FFF2-40B4-BE49-F238E27FC236}">
                <a16:creationId xmlns:a16="http://schemas.microsoft.com/office/drawing/2014/main" id="{E9F8B7CE-1403-4626-8A27-24FB87322E45}"/>
              </a:ext>
            </a:extLst>
          </p:cNvPr>
          <p:cNvSpPr>
            <a:spLocks noGrp="1"/>
          </p:cNvSpPr>
          <p:nvPr>
            <p:ph type="ftr" sz="quarter" idx="31"/>
          </p:nvPr>
        </p:nvSpPr>
        <p:spPr/>
        <p:txBody>
          <a:bodyPr/>
          <a:lstStyle/>
          <a:p>
            <a:pPr algn="l">
              <a:defRPr/>
            </a:pPr>
            <a:r>
              <a:rPr lang="en-GB" cap="all" noProof="0"/>
              <a:t>Commercial in confidence</a:t>
            </a:r>
          </a:p>
        </p:txBody>
      </p:sp>
      <p:sp>
        <p:nvSpPr>
          <p:cNvPr id="7" name="Slide Number Placeholder 6">
            <a:extLst>
              <a:ext uri="{FF2B5EF4-FFF2-40B4-BE49-F238E27FC236}">
                <a16:creationId xmlns:a16="http://schemas.microsoft.com/office/drawing/2014/main" id="{C84499A0-6B83-4F9D-A91A-8251FCE1A25C}"/>
              </a:ext>
            </a:extLst>
          </p:cNvPr>
          <p:cNvSpPr>
            <a:spLocks noGrp="1"/>
          </p:cNvSpPr>
          <p:nvPr>
            <p:ph type="sldNum" sz="quarter" idx="32"/>
          </p:nvPr>
        </p:nvSpPr>
        <p:spPr/>
        <p:txBody>
          <a:bodyPr/>
          <a:lstStyle/>
          <a:p>
            <a:fld id="{81D0F217-5B86-41B1-BC85-807B0CD5ACB5}" type="slidenum">
              <a:rPr lang="en-GB" noProof="0" smtClean="0"/>
              <a:pPr/>
              <a:t>‹#›</a:t>
            </a:fld>
            <a:endParaRPr lang="en-GB" noProof="0"/>
          </a:p>
        </p:txBody>
      </p:sp>
    </p:spTree>
    <p:extLst>
      <p:ext uri="{BB962C8B-B14F-4D97-AF65-F5344CB8AC3E}">
        <p14:creationId xmlns:p14="http://schemas.microsoft.com/office/powerpoint/2010/main" val="80524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and Subtitle_Option 2">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11" name="object 63">
            <a:extLst>
              <a:ext uri="{FF2B5EF4-FFF2-40B4-BE49-F238E27FC236}">
                <a16:creationId xmlns:a16="http://schemas.microsoft.com/office/drawing/2014/main" id="{599ED04B-B02B-4F53-9DC9-7AD60AA0EA82}"/>
              </a:ext>
            </a:extLst>
          </p:cNvPr>
          <p:cNvSpPr/>
          <p:nvPr userDrawn="1"/>
        </p:nvSpPr>
        <p:spPr>
          <a:xfrm>
            <a:off x="10664602" y="1371504"/>
            <a:ext cx="1527658" cy="1371600"/>
          </a:xfrm>
          <a:custGeom>
            <a:avLst/>
            <a:gdLst/>
            <a:ahLst/>
            <a:cxnLst/>
            <a:rect l="l" t="t" r="r" b="b"/>
            <a:pathLst>
              <a:path w="2519044" h="2261870">
                <a:moveTo>
                  <a:pt x="0" y="2261711"/>
                </a:moveTo>
                <a:lnTo>
                  <a:pt x="2518603" y="2261711"/>
                </a:lnTo>
                <a:lnTo>
                  <a:pt x="2518603" y="0"/>
                </a:lnTo>
                <a:lnTo>
                  <a:pt x="0" y="0"/>
                </a:lnTo>
                <a:lnTo>
                  <a:pt x="0" y="2261711"/>
                </a:lnTo>
                <a:close/>
              </a:path>
            </a:pathLst>
          </a:custGeom>
          <a:solidFill>
            <a:schemeClr val="accent3"/>
          </a:solidFill>
        </p:spPr>
        <p:txBody>
          <a:bodyPr wrap="square" lIns="0" tIns="0" rIns="0" bIns="0" rtlCol="0"/>
          <a:lstStyle/>
          <a:p>
            <a:endParaRPr sz="1092" dirty="0"/>
          </a:p>
        </p:txBody>
      </p:sp>
      <p:sp>
        <p:nvSpPr>
          <p:cNvPr id="14" name="object 64">
            <a:extLst>
              <a:ext uri="{FF2B5EF4-FFF2-40B4-BE49-F238E27FC236}">
                <a16:creationId xmlns:a16="http://schemas.microsoft.com/office/drawing/2014/main" id="{4E1A2510-1443-426B-B7F7-4DA6C0DFD53D}"/>
              </a:ext>
            </a:extLst>
          </p:cNvPr>
          <p:cNvSpPr/>
          <p:nvPr userDrawn="1"/>
        </p:nvSpPr>
        <p:spPr>
          <a:xfrm>
            <a:off x="10664602" y="4114511"/>
            <a:ext cx="1524193" cy="1371600"/>
          </a:xfrm>
          <a:custGeom>
            <a:avLst/>
            <a:gdLst/>
            <a:ahLst/>
            <a:cxnLst/>
            <a:rect l="l" t="t" r="r" b="b"/>
            <a:pathLst>
              <a:path w="2513330" h="2261870">
                <a:moveTo>
                  <a:pt x="0" y="2261711"/>
                </a:moveTo>
                <a:lnTo>
                  <a:pt x="2513012" y="2261711"/>
                </a:lnTo>
                <a:lnTo>
                  <a:pt x="2513012" y="0"/>
                </a:lnTo>
                <a:lnTo>
                  <a:pt x="0" y="0"/>
                </a:lnTo>
                <a:lnTo>
                  <a:pt x="0" y="2261711"/>
                </a:lnTo>
                <a:close/>
              </a:path>
            </a:pathLst>
          </a:custGeom>
          <a:solidFill>
            <a:schemeClr val="accent5"/>
          </a:solidFill>
        </p:spPr>
        <p:txBody>
          <a:bodyPr wrap="square" lIns="0" tIns="0" rIns="0" bIns="0" rtlCol="0"/>
          <a:lstStyle/>
          <a:p>
            <a:endParaRPr sz="1092" dirty="0"/>
          </a:p>
        </p:txBody>
      </p:sp>
      <p:sp>
        <p:nvSpPr>
          <p:cNvPr id="15" name="object 65">
            <a:extLst>
              <a:ext uri="{FF2B5EF4-FFF2-40B4-BE49-F238E27FC236}">
                <a16:creationId xmlns:a16="http://schemas.microsoft.com/office/drawing/2014/main" id="{9859E173-7484-452E-AEA6-D82D380578BC}"/>
              </a:ext>
            </a:extLst>
          </p:cNvPr>
          <p:cNvSpPr/>
          <p:nvPr userDrawn="1"/>
        </p:nvSpPr>
        <p:spPr>
          <a:xfrm>
            <a:off x="7616603" y="1371504"/>
            <a:ext cx="3048000" cy="2743200"/>
          </a:xfrm>
          <a:custGeom>
            <a:avLst/>
            <a:gdLst/>
            <a:ahLst/>
            <a:cxnLst/>
            <a:rect l="l" t="t" r="r" b="b"/>
            <a:pathLst>
              <a:path w="5026025" h="4523740">
                <a:moveTo>
                  <a:pt x="0" y="4523422"/>
                </a:moveTo>
                <a:lnTo>
                  <a:pt x="5026024" y="4523422"/>
                </a:lnTo>
                <a:lnTo>
                  <a:pt x="5026024" y="0"/>
                </a:lnTo>
                <a:lnTo>
                  <a:pt x="0" y="0"/>
                </a:lnTo>
                <a:lnTo>
                  <a:pt x="0" y="4523422"/>
                </a:lnTo>
                <a:close/>
              </a:path>
            </a:pathLst>
          </a:custGeom>
          <a:solidFill>
            <a:schemeClr val="accent2"/>
          </a:solidFill>
        </p:spPr>
        <p:txBody>
          <a:bodyPr wrap="square" lIns="0" tIns="0" rIns="0" bIns="0" rtlCol="0"/>
          <a:lstStyle/>
          <a:p>
            <a:endParaRPr sz="1092" dirty="0"/>
          </a:p>
        </p:txBody>
      </p:sp>
      <p:pic>
        <p:nvPicPr>
          <p:cNvPr id="10" name="Picture 9">
            <a:extLst>
              <a:ext uri="{FF2B5EF4-FFF2-40B4-BE49-F238E27FC236}">
                <a16:creationId xmlns:a16="http://schemas.microsoft.com/office/drawing/2014/main" id="{3C51A885-5F91-4874-8C33-8C029BB2E6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6" name="Picture 15">
            <a:extLst>
              <a:ext uri="{FF2B5EF4-FFF2-40B4-BE49-F238E27FC236}">
                <a16:creationId xmlns:a16="http://schemas.microsoft.com/office/drawing/2014/main" id="{10B8EEF8-C984-4609-8776-78FD064504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142099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CF9015EE-45C2-4272-8B6E-ACD9A6FC6669}"/>
              </a:ext>
            </a:extLst>
          </p:cNvPr>
          <p:cNvSpPr>
            <a:spLocks noGrp="1"/>
          </p:cNvSpPr>
          <p:nvPr>
            <p:ph type="sldNum" sz="quarter" idx="4"/>
          </p:nvPr>
        </p:nvSpPr>
        <p:spPr>
          <a:xfrm>
            <a:off x="9329616" y="6356350"/>
            <a:ext cx="2743200" cy="365125"/>
          </a:xfrm>
          <a:prstGeom prst="rect">
            <a:avLst/>
          </a:prstGeom>
        </p:spPr>
        <p:txBody>
          <a:bodyPr vert="horz" lIns="91440" tIns="45720" rIns="91440" bIns="45720" rtlCol="0" anchor="ctr"/>
          <a:lstStyle>
            <a:lvl1pPr algn="r">
              <a:defRPr sz="1000" b="1">
                <a:solidFill>
                  <a:schemeClr val="accent1"/>
                </a:solidFill>
                <a:latin typeface="+mj-lt"/>
              </a:defRPr>
            </a:lvl1pPr>
          </a:lstStyle>
          <a:p>
            <a:fld id="{81D0F217-5B86-41B1-BC85-807B0CD5ACB5}" type="slidenum">
              <a:rPr lang="en-GB" noProof="0" smtClean="0"/>
              <a:pPr/>
              <a:t>‹#›</a:t>
            </a:fld>
            <a:endParaRPr lang="en-GB" noProof="0"/>
          </a:p>
        </p:txBody>
      </p:sp>
      <p:sp>
        <p:nvSpPr>
          <p:cNvPr id="15" name="Footer Placeholder 3">
            <a:extLst>
              <a:ext uri="{FF2B5EF4-FFF2-40B4-BE49-F238E27FC236}">
                <a16:creationId xmlns:a16="http://schemas.microsoft.com/office/drawing/2014/main" id="{DD49D8C2-F82A-4A65-B170-9025BA3BC72E}"/>
              </a:ext>
            </a:extLst>
          </p:cNvPr>
          <p:cNvSpPr>
            <a:spLocks noGrp="1"/>
          </p:cNvSpPr>
          <p:nvPr>
            <p:ph type="ftr" sz="quarter" idx="3"/>
          </p:nvPr>
        </p:nvSpPr>
        <p:spPr>
          <a:xfrm>
            <a:off x="119184" y="6356350"/>
            <a:ext cx="4114800" cy="365125"/>
          </a:xfrm>
          <a:prstGeom prst="rect">
            <a:avLst/>
          </a:prstGeom>
        </p:spPr>
        <p:txBody>
          <a:bodyPr vert="horz" lIns="91440" tIns="45720" rIns="91440" bIns="45720" rtlCol="0" anchor="ctr"/>
          <a:lstStyle>
            <a:lvl1pPr algn="ctr">
              <a:defRPr sz="1000" spc="200" baseline="0">
                <a:solidFill>
                  <a:schemeClr val="tx1"/>
                </a:solidFill>
                <a:latin typeface="+mj-lt"/>
              </a:defRPr>
            </a:lvl1pPr>
          </a:lstStyle>
          <a:p>
            <a:pPr algn="l">
              <a:defRPr/>
            </a:pPr>
            <a:r>
              <a:rPr lang="en-GB" cap="all" noProof="0"/>
              <a:t>Commercial in confidence</a:t>
            </a:r>
          </a:p>
        </p:txBody>
      </p:sp>
      <p:sp>
        <p:nvSpPr>
          <p:cNvPr id="2" name="Title 1">
            <a:extLst>
              <a:ext uri="{FF2B5EF4-FFF2-40B4-BE49-F238E27FC236}">
                <a16:creationId xmlns:a16="http://schemas.microsoft.com/office/drawing/2014/main" id="{D032E758-444E-42CA-8EE2-0F9B1C9201CA}"/>
              </a:ext>
            </a:extLst>
          </p:cNvPr>
          <p:cNvSpPr>
            <a:spLocks noGrp="1"/>
          </p:cNvSpPr>
          <p:nvPr>
            <p:ph type="title"/>
          </p:nvPr>
        </p:nvSpPr>
        <p:spPr/>
        <p:txBody>
          <a:bodyPr/>
          <a:lstStyle/>
          <a:p>
            <a:r>
              <a:rPr lang="en-GB" noProof="0"/>
              <a:t>Click to edit Master title style</a:t>
            </a:r>
          </a:p>
        </p:txBody>
      </p:sp>
      <p:sp>
        <p:nvSpPr>
          <p:cNvPr id="4" name="Content Placeholder 2">
            <a:extLst>
              <a:ext uri="{FF2B5EF4-FFF2-40B4-BE49-F238E27FC236}">
                <a16:creationId xmlns:a16="http://schemas.microsoft.com/office/drawing/2014/main" id="{EE162B27-77E0-4044-A0B3-750AF4D603BC}"/>
              </a:ext>
            </a:extLst>
          </p:cNvPr>
          <p:cNvSpPr>
            <a:spLocks noGrp="1"/>
          </p:cNvSpPr>
          <p:nvPr>
            <p:ph sz="quarter" idx="31"/>
          </p:nvPr>
        </p:nvSpPr>
        <p:spPr>
          <a:xfrm>
            <a:off x="550863" y="1196975"/>
            <a:ext cx="5326062" cy="50133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3">
            <a:extLst>
              <a:ext uri="{FF2B5EF4-FFF2-40B4-BE49-F238E27FC236}">
                <a16:creationId xmlns:a16="http://schemas.microsoft.com/office/drawing/2014/main" id="{CF71008C-56CE-4D4C-B11C-EE053DB14A60}"/>
              </a:ext>
            </a:extLst>
          </p:cNvPr>
          <p:cNvSpPr>
            <a:spLocks noGrp="1"/>
          </p:cNvSpPr>
          <p:nvPr>
            <p:ph sz="quarter" idx="32"/>
          </p:nvPr>
        </p:nvSpPr>
        <p:spPr>
          <a:xfrm>
            <a:off x="6311900" y="1196975"/>
            <a:ext cx="5364163" cy="50038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269080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DC8A86D-959C-416E-80EF-711A4BA4ED40}"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510CC7-85CA-4ABF-B8E6-A08BA1CDE118}" type="slidenum">
              <a:rPr lang="en-GB" smtClean="0"/>
              <a:t>‹#›</a:t>
            </a:fld>
            <a:endParaRPr lang="en-GB"/>
          </a:p>
        </p:txBody>
      </p:sp>
      <p:pic>
        <p:nvPicPr>
          <p:cNvPr id="7" name="Picture 6" descr="Website Header Image.jpg"/>
          <p:cNvPicPr>
            <a:picLocks noChangeAspect="1"/>
          </p:cNvPicPr>
          <p:nvPr userDrawn="1"/>
        </p:nvPicPr>
        <p:blipFill>
          <a:blip r:embed="rId2" cstate="print"/>
          <a:stretch>
            <a:fillRect/>
          </a:stretch>
        </p:blipFill>
        <p:spPr>
          <a:xfrm>
            <a:off x="0" y="5400908"/>
            <a:ext cx="12192000" cy="1457093"/>
          </a:xfrm>
          <a:prstGeom prst="rect">
            <a:avLst/>
          </a:prstGeom>
        </p:spPr>
      </p:pic>
    </p:spTree>
    <p:extLst>
      <p:ext uri="{BB962C8B-B14F-4D97-AF65-F5344CB8AC3E}">
        <p14:creationId xmlns:p14="http://schemas.microsoft.com/office/powerpoint/2010/main" val="1332807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8A86D-959C-416E-80EF-711A4BA4ED40}"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510CC7-85CA-4ABF-B8E6-A08BA1CDE118}" type="slidenum">
              <a:rPr lang="en-GB" smtClean="0"/>
              <a:t>‹#›</a:t>
            </a:fld>
            <a:endParaRPr lang="en-GB"/>
          </a:p>
        </p:txBody>
      </p:sp>
      <p:pic>
        <p:nvPicPr>
          <p:cNvPr id="8" name="Picture 7" descr="Website Header Image.jpg"/>
          <p:cNvPicPr>
            <a:picLocks noChangeAspect="1"/>
          </p:cNvPicPr>
          <p:nvPr userDrawn="1"/>
        </p:nvPicPr>
        <p:blipFill>
          <a:blip r:embed="rId2" cstate="print"/>
          <a:stretch>
            <a:fillRect/>
          </a:stretch>
        </p:blipFill>
        <p:spPr>
          <a:xfrm>
            <a:off x="0" y="5400908"/>
            <a:ext cx="12192000" cy="1457093"/>
          </a:xfrm>
          <a:prstGeom prst="rect">
            <a:avLst/>
          </a:prstGeom>
        </p:spPr>
      </p:pic>
    </p:spTree>
    <p:extLst>
      <p:ext uri="{BB962C8B-B14F-4D97-AF65-F5344CB8AC3E}">
        <p14:creationId xmlns:p14="http://schemas.microsoft.com/office/powerpoint/2010/main" val="1064771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C8A86D-959C-416E-80EF-711A4BA4ED40}"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510CC7-85CA-4ABF-B8E6-A08BA1CDE118}" type="slidenum">
              <a:rPr lang="en-GB" smtClean="0"/>
              <a:t>‹#›</a:t>
            </a:fld>
            <a:endParaRPr lang="en-GB"/>
          </a:p>
        </p:txBody>
      </p:sp>
    </p:spTree>
    <p:extLst>
      <p:ext uri="{BB962C8B-B14F-4D97-AF65-F5344CB8AC3E}">
        <p14:creationId xmlns:p14="http://schemas.microsoft.com/office/powerpoint/2010/main" val="470471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DC8A86D-959C-416E-80EF-711A4BA4ED40}" type="datetimeFigureOut">
              <a:rPr lang="en-GB" smtClean="0"/>
              <a:t>01/05/2024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510CC7-85CA-4ABF-B8E6-A08BA1CDE118}" type="slidenum">
              <a:rPr lang="en-GB" smtClean="0"/>
              <a:t>‹#›</a:t>
            </a:fld>
            <a:endParaRPr lang="en-GB"/>
          </a:p>
        </p:txBody>
      </p:sp>
    </p:spTree>
    <p:extLst>
      <p:ext uri="{BB962C8B-B14F-4D97-AF65-F5344CB8AC3E}">
        <p14:creationId xmlns:p14="http://schemas.microsoft.com/office/powerpoint/2010/main" val="2643059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DC8A86D-959C-416E-80EF-711A4BA4ED40}" type="datetimeFigureOut">
              <a:rPr lang="en-GB" smtClean="0"/>
              <a:t>01/05/2024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510CC7-85CA-4ABF-B8E6-A08BA1CDE118}" type="slidenum">
              <a:rPr lang="en-GB" smtClean="0"/>
              <a:t>‹#›</a:t>
            </a:fld>
            <a:endParaRPr lang="en-GB"/>
          </a:p>
        </p:txBody>
      </p:sp>
    </p:spTree>
    <p:extLst>
      <p:ext uri="{BB962C8B-B14F-4D97-AF65-F5344CB8AC3E}">
        <p14:creationId xmlns:p14="http://schemas.microsoft.com/office/powerpoint/2010/main" val="3763519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DC8A86D-959C-416E-80EF-711A4BA4ED40}" type="datetimeFigureOut">
              <a:rPr lang="en-GB" smtClean="0"/>
              <a:t>01/05/2024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510CC7-85CA-4ABF-B8E6-A08BA1CDE118}" type="slidenum">
              <a:rPr lang="en-GB" smtClean="0"/>
              <a:t>‹#›</a:t>
            </a:fld>
            <a:endParaRPr lang="en-GB"/>
          </a:p>
        </p:txBody>
      </p:sp>
    </p:spTree>
    <p:extLst>
      <p:ext uri="{BB962C8B-B14F-4D97-AF65-F5344CB8AC3E}">
        <p14:creationId xmlns:p14="http://schemas.microsoft.com/office/powerpoint/2010/main" val="2091633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C8A86D-959C-416E-80EF-711A4BA4ED40}" type="datetimeFigureOut">
              <a:rPr lang="en-GB" smtClean="0"/>
              <a:t>01/05/2024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510CC7-85CA-4ABF-B8E6-A08BA1CDE118}" type="slidenum">
              <a:rPr lang="en-GB" smtClean="0"/>
              <a:t>‹#›</a:t>
            </a:fld>
            <a:endParaRPr lang="en-GB"/>
          </a:p>
        </p:txBody>
      </p:sp>
    </p:spTree>
    <p:extLst>
      <p:ext uri="{BB962C8B-B14F-4D97-AF65-F5344CB8AC3E}">
        <p14:creationId xmlns:p14="http://schemas.microsoft.com/office/powerpoint/2010/main" val="3564063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C8A86D-959C-416E-80EF-711A4BA4ED40}" type="datetimeFigureOut">
              <a:rPr lang="en-GB" smtClean="0"/>
              <a:t>01/05/2024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510CC7-85CA-4ABF-B8E6-A08BA1CDE118}" type="slidenum">
              <a:rPr lang="en-GB" smtClean="0"/>
              <a:t>‹#›</a:t>
            </a:fld>
            <a:endParaRPr lang="en-GB"/>
          </a:p>
        </p:txBody>
      </p:sp>
    </p:spTree>
    <p:extLst>
      <p:ext uri="{BB962C8B-B14F-4D97-AF65-F5344CB8AC3E}">
        <p14:creationId xmlns:p14="http://schemas.microsoft.com/office/powerpoint/2010/main" val="2205609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C8A86D-959C-416E-80EF-711A4BA4ED40}" type="datetimeFigureOut">
              <a:rPr lang="en-GB" smtClean="0"/>
              <a:t>01/05/2024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510CC7-85CA-4ABF-B8E6-A08BA1CDE118}" type="slidenum">
              <a:rPr lang="en-GB" smtClean="0"/>
              <a:t>‹#›</a:t>
            </a:fld>
            <a:endParaRPr lang="en-GB"/>
          </a:p>
        </p:txBody>
      </p:sp>
    </p:spTree>
    <p:extLst>
      <p:ext uri="{BB962C8B-B14F-4D97-AF65-F5344CB8AC3E}">
        <p14:creationId xmlns:p14="http://schemas.microsoft.com/office/powerpoint/2010/main" val="1583786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and Subtitle_Option 3">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5"/>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bg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10" name="object 64">
            <a:extLst>
              <a:ext uri="{FF2B5EF4-FFF2-40B4-BE49-F238E27FC236}">
                <a16:creationId xmlns:a16="http://schemas.microsoft.com/office/drawing/2014/main" id="{E91F2FDF-72E6-45DA-BDD5-E42415CB1B6B}"/>
              </a:ext>
            </a:extLst>
          </p:cNvPr>
          <p:cNvSpPr/>
          <p:nvPr userDrawn="1"/>
        </p:nvSpPr>
        <p:spPr>
          <a:xfrm>
            <a:off x="10662330" y="1371504"/>
            <a:ext cx="1529969" cy="2743200"/>
          </a:xfrm>
          <a:custGeom>
            <a:avLst/>
            <a:gdLst/>
            <a:ahLst/>
            <a:cxnLst/>
            <a:rect l="l" t="t" r="r" b="b"/>
            <a:pathLst>
              <a:path w="2522855" h="4523740">
                <a:moveTo>
                  <a:pt x="0" y="4523422"/>
                </a:moveTo>
                <a:lnTo>
                  <a:pt x="2522362" y="4523422"/>
                </a:lnTo>
                <a:lnTo>
                  <a:pt x="2522362" y="0"/>
                </a:lnTo>
                <a:lnTo>
                  <a:pt x="0" y="0"/>
                </a:lnTo>
                <a:lnTo>
                  <a:pt x="0" y="4523422"/>
                </a:lnTo>
                <a:close/>
              </a:path>
            </a:pathLst>
          </a:custGeom>
          <a:solidFill>
            <a:schemeClr val="accent3"/>
          </a:solidFill>
        </p:spPr>
        <p:txBody>
          <a:bodyPr wrap="square" lIns="0" tIns="0" rIns="0" bIns="0" rtlCol="0"/>
          <a:lstStyle/>
          <a:p>
            <a:endParaRPr sz="1092" dirty="0"/>
          </a:p>
        </p:txBody>
      </p:sp>
      <p:sp>
        <p:nvSpPr>
          <p:cNvPr id="16" name="object 65">
            <a:extLst>
              <a:ext uri="{FF2B5EF4-FFF2-40B4-BE49-F238E27FC236}">
                <a16:creationId xmlns:a16="http://schemas.microsoft.com/office/drawing/2014/main" id="{8AD383E3-4AA7-4A06-9D59-E9040C17E9C4}"/>
              </a:ext>
            </a:extLst>
          </p:cNvPr>
          <p:cNvSpPr/>
          <p:nvPr userDrawn="1"/>
        </p:nvSpPr>
        <p:spPr>
          <a:xfrm>
            <a:off x="7619999" y="1371504"/>
            <a:ext cx="1524193" cy="1371600"/>
          </a:xfrm>
          <a:custGeom>
            <a:avLst/>
            <a:gdLst/>
            <a:ahLst/>
            <a:cxnLst/>
            <a:rect l="l" t="t" r="r" b="b"/>
            <a:pathLst>
              <a:path w="2513330" h="2261870">
                <a:moveTo>
                  <a:pt x="0" y="2261711"/>
                </a:moveTo>
                <a:lnTo>
                  <a:pt x="2513012" y="2261711"/>
                </a:lnTo>
                <a:lnTo>
                  <a:pt x="2513012" y="0"/>
                </a:lnTo>
                <a:lnTo>
                  <a:pt x="0" y="0"/>
                </a:lnTo>
                <a:lnTo>
                  <a:pt x="0" y="2261711"/>
                </a:lnTo>
                <a:close/>
              </a:path>
            </a:pathLst>
          </a:custGeom>
          <a:solidFill>
            <a:schemeClr val="accent2"/>
          </a:solidFill>
        </p:spPr>
        <p:txBody>
          <a:bodyPr wrap="square" lIns="0" tIns="0" rIns="0" bIns="0" rtlCol="0"/>
          <a:lstStyle/>
          <a:p>
            <a:endParaRPr sz="1092" dirty="0"/>
          </a:p>
        </p:txBody>
      </p:sp>
      <p:sp>
        <p:nvSpPr>
          <p:cNvPr id="17" name="object 66">
            <a:extLst>
              <a:ext uri="{FF2B5EF4-FFF2-40B4-BE49-F238E27FC236}">
                <a16:creationId xmlns:a16="http://schemas.microsoft.com/office/drawing/2014/main" id="{1884B09C-4455-41BF-BB68-13A2077CBEAB}"/>
              </a:ext>
            </a:extLst>
          </p:cNvPr>
          <p:cNvSpPr/>
          <p:nvPr userDrawn="1"/>
        </p:nvSpPr>
        <p:spPr>
          <a:xfrm>
            <a:off x="7616603" y="2743007"/>
            <a:ext cx="3048000" cy="2743200"/>
          </a:xfrm>
          <a:custGeom>
            <a:avLst/>
            <a:gdLst/>
            <a:ahLst/>
            <a:cxnLst/>
            <a:rect l="l" t="t" r="r" b="b"/>
            <a:pathLst>
              <a:path w="5026025" h="4523740">
                <a:moveTo>
                  <a:pt x="0" y="4523422"/>
                </a:moveTo>
                <a:lnTo>
                  <a:pt x="5026024" y="4523422"/>
                </a:lnTo>
                <a:lnTo>
                  <a:pt x="5026024" y="0"/>
                </a:lnTo>
                <a:lnTo>
                  <a:pt x="0" y="0"/>
                </a:lnTo>
                <a:lnTo>
                  <a:pt x="0" y="4523422"/>
                </a:lnTo>
                <a:close/>
              </a:path>
            </a:pathLst>
          </a:custGeom>
          <a:solidFill>
            <a:schemeClr val="accent4"/>
          </a:solidFill>
        </p:spPr>
        <p:txBody>
          <a:bodyPr wrap="square" lIns="0" tIns="0" rIns="0" bIns="0" rtlCol="0"/>
          <a:lstStyle/>
          <a:p>
            <a:endParaRPr sz="1092" dirty="0"/>
          </a:p>
        </p:txBody>
      </p:sp>
      <p:pic>
        <p:nvPicPr>
          <p:cNvPr id="11" name="Picture 10">
            <a:extLst>
              <a:ext uri="{FF2B5EF4-FFF2-40B4-BE49-F238E27FC236}">
                <a16:creationId xmlns:a16="http://schemas.microsoft.com/office/drawing/2014/main" id="{B1B0363A-D030-4876-AB71-1ECE651536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4" name="Picture 13">
            <a:extLst>
              <a:ext uri="{FF2B5EF4-FFF2-40B4-BE49-F238E27FC236}">
                <a16:creationId xmlns:a16="http://schemas.microsoft.com/office/drawing/2014/main" id="{7E5E505E-B162-4CA8-A112-6A8F31AE61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111358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8A86D-959C-416E-80EF-711A4BA4ED40}"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510CC7-85CA-4ABF-B8E6-A08BA1CDE118}" type="slidenum">
              <a:rPr lang="en-GB" smtClean="0"/>
              <a:t>‹#›</a:t>
            </a:fld>
            <a:endParaRPr lang="en-GB"/>
          </a:p>
        </p:txBody>
      </p:sp>
    </p:spTree>
    <p:extLst>
      <p:ext uri="{BB962C8B-B14F-4D97-AF65-F5344CB8AC3E}">
        <p14:creationId xmlns:p14="http://schemas.microsoft.com/office/powerpoint/2010/main" val="3432380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8A86D-959C-416E-80EF-711A4BA4ED40}"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510CC7-85CA-4ABF-B8E6-A08BA1CDE118}" type="slidenum">
              <a:rPr lang="en-GB" smtClean="0"/>
              <a:t>‹#›</a:t>
            </a:fld>
            <a:endParaRPr lang="en-GB"/>
          </a:p>
        </p:txBody>
      </p:sp>
    </p:spTree>
    <p:extLst>
      <p:ext uri="{BB962C8B-B14F-4D97-AF65-F5344CB8AC3E}">
        <p14:creationId xmlns:p14="http://schemas.microsoft.com/office/powerpoint/2010/main" val="378476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D4D93F3-9626-420B-96AC-FE7021650A2B}"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286577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D4D93F3-9626-420B-96AC-FE7021650A2B}"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1351772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D4D93F3-9626-420B-96AC-FE7021650A2B}"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3914907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D4D93F3-9626-420B-96AC-FE7021650A2B}" type="datetimeFigureOut">
              <a:rPr lang="en-GB" smtClean="0"/>
              <a:t>01/05/2024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2246002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D4D93F3-9626-420B-96AC-FE7021650A2B}" type="datetimeFigureOut">
              <a:rPr lang="en-GB" smtClean="0"/>
              <a:t>01/05/2024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3194658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D4D93F3-9626-420B-96AC-FE7021650A2B}" type="datetimeFigureOut">
              <a:rPr lang="en-GB" smtClean="0"/>
              <a:t>01/05/2024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1420049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D93F3-9626-420B-96AC-FE7021650A2B}" type="datetimeFigureOut">
              <a:rPr lang="en-GB" smtClean="0"/>
              <a:t>01/05/2024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4164912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D4D93F3-9626-420B-96AC-FE7021650A2B}" type="datetimeFigureOut">
              <a:rPr lang="en-GB" smtClean="0"/>
              <a:t>01/05/2024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3292069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and Subtitle_Option 4">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17" name="Rectangle 16">
            <a:extLst>
              <a:ext uri="{FF2B5EF4-FFF2-40B4-BE49-F238E27FC236}">
                <a16:creationId xmlns:a16="http://schemas.microsoft.com/office/drawing/2014/main" id="{EA56FB25-0E22-4A19-A1A7-3FF291D661A3}"/>
              </a:ext>
            </a:extLst>
          </p:cNvPr>
          <p:cNvSpPr/>
          <p:nvPr userDrawn="1"/>
        </p:nvSpPr>
        <p:spPr>
          <a:xfrm>
            <a:off x="7621896" y="1303444"/>
            <a:ext cx="3048222" cy="2811067"/>
          </a:xfrm>
          <a:prstGeom prst="rect">
            <a:avLst/>
          </a:prstGeom>
          <a:noFill/>
          <a:ln w="7620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19" name="Rectangle 18">
            <a:extLst>
              <a:ext uri="{FF2B5EF4-FFF2-40B4-BE49-F238E27FC236}">
                <a16:creationId xmlns:a16="http://schemas.microsoft.com/office/drawing/2014/main" id="{FF40345C-7136-4D41-81CD-2F2041E2951B}"/>
              </a:ext>
            </a:extLst>
          </p:cNvPr>
          <p:cNvSpPr/>
          <p:nvPr userDrawn="1"/>
        </p:nvSpPr>
        <p:spPr>
          <a:xfrm>
            <a:off x="9146247" y="4114511"/>
            <a:ext cx="1523871" cy="1439852"/>
          </a:xfrm>
          <a:prstGeom prst="rect">
            <a:avLst/>
          </a:prstGeom>
          <a:noFill/>
          <a:ln w="7620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cxnSp>
        <p:nvCxnSpPr>
          <p:cNvPr id="4" name="Straight Connector 3">
            <a:extLst>
              <a:ext uri="{FF2B5EF4-FFF2-40B4-BE49-F238E27FC236}">
                <a16:creationId xmlns:a16="http://schemas.microsoft.com/office/drawing/2014/main" id="{6BBA12AC-3D16-4EDD-8110-AB540D30D777}"/>
              </a:ext>
            </a:extLst>
          </p:cNvPr>
          <p:cNvCxnSpPr>
            <a:cxnSpLocks/>
          </p:cNvCxnSpPr>
          <p:nvPr userDrawn="1"/>
        </p:nvCxnSpPr>
        <p:spPr>
          <a:xfrm>
            <a:off x="10670118" y="2743007"/>
            <a:ext cx="152188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BEF95CF-95D5-41FD-9206-0097B7E742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1" name="Picture 10">
            <a:extLst>
              <a:ext uri="{FF2B5EF4-FFF2-40B4-BE49-F238E27FC236}">
                <a16:creationId xmlns:a16="http://schemas.microsoft.com/office/drawing/2014/main" id="{04F9A523-8584-4565-885F-B84EC61017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904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AB906A-8BAF-41EB-A935-4DA7C0E90FE6}" type="slidenum">
              <a:rPr lang="en-GB" smtClean="0"/>
              <a:t>‹#›</a:t>
            </a:fld>
            <a:endParaRPr lang="en-GB"/>
          </a:p>
        </p:txBody>
      </p:sp>
      <p:sp>
        <p:nvSpPr>
          <p:cNvPr id="5" name="Date Placeholder 4"/>
          <p:cNvSpPr>
            <a:spLocks noGrp="1"/>
          </p:cNvSpPr>
          <p:nvPr>
            <p:ph type="dt" sz="half" idx="10"/>
          </p:nvPr>
        </p:nvSpPr>
        <p:spPr/>
        <p:txBody>
          <a:bodyPr/>
          <a:lstStyle/>
          <a:p>
            <a:fld id="{AD4D93F3-9626-420B-96AC-FE7021650A2B}" type="datetimeFigureOut">
              <a:rPr lang="en-GB" smtClean="0"/>
              <a:t>01/05/2024</a:t>
            </a:fld>
            <a:endParaRPr lang="en-GB"/>
          </a:p>
        </p:txBody>
      </p:sp>
    </p:spTree>
    <p:extLst>
      <p:ext uri="{BB962C8B-B14F-4D97-AF65-F5344CB8AC3E}">
        <p14:creationId xmlns:p14="http://schemas.microsoft.com/office/powerpoint/2010/main" val="4171598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D4D93F3-9626-420B-96AC-FE7021650A2B}"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1270667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D4D93F3-9626-420B-96AC-FE7021650A2B}"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B906A-8BAF-41EB-A935-4DA7C0E90FE6}"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89663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D4D93F3-9626-420B-96AC-FE7021650A2B}"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345348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D4D93F3-9626-420B-96AC-FE7021650A2B}"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B906A-8BAF-41EB-A935-4DA7C0E90FE6}"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59512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D4D93F3-9626-420B-96AC-FE7021650A2B}"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12197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D4D93F3-9626-420B-96AC-FE7021650A2B}"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3274186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D4D93F3-9626-420B-96AC-FE7021650A2B}"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B906A-8BAF-41EB-A935-4DA7C0E90FE6}" type="slidenum">
              <a:rPr lang="en-GB" smtClean="0"/>
              <a:t>‹#›</a:t>
            </a:fld>
            <a:endParaRPr lang="en-GB"/>
          </a:p>
        </p:txBody>
      </p:sp>
    </p:spTree>
    <p:extLst>
      <p:ext uri="{BB962C8B-B14F-4D97-AF65-F5344CB8AC3E}">
        <p14:creationId xmlns:p14="http://schemas.microsoft.com/office/powerpoint/2010/main" val="1229070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14" name="Content Placeholder 2"/>
          <p:cNvSpPr>
            <a:spLocks noGrp="1"/>
          </p:cNvSpPr>
          <p:nvPr>
            <p:ph idx="1" hasCustomPrompt="1"/>
          </p:nvPr>
        </p:nvSpPr>
        <p:spPr>
          <a:xfrm>
            <a:off x="838200" y="1877438"/>
            <a:ext cx="10515600" cy="4085517"/>
          </a:xfrm>
          <a:prstGeom prst="rect">
            <a:avLst/>
          </a:prstGeom>
        </p:spPr>
        <p:txBody>
          <a:bodyPr>
            <a:normAutofit/>
          </a:bodyPr>
          <a:lstStyle>
            <a:lvl1pPr marL="447675" marR="0" indent="-4476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000" baseline="0"/>
            </a:lvl1pPr>
            <a:lvl2pPr marL="685800" indent="-228600">
              <a:buFont typeface="Arial" panose="020B0604020202020204" pitchFamily="34" charset="0"/>
              <a:buChar char="●"/>
              <a:defRPr sz="4000"/>
            </a:lvl2pPr>
            <a:lvl3pPr marL="1143000" indent="-228600">
              <a:buFont typeface="Arial" panose="020B0604020202020204" pitchFamily="34" charset="0"/>
              <a:buChar char="●"/>
              <a:defRPr sz="4000"/>
            </a:lvl3pPr>
          </a:lstStyle>
          <a:p>
            <a:pPr lvl="0"/>
            <a:r>
              <a:rPr lang="en-US"/>
              <a:t>don’t use more than one sentence per bullet point</a:t>
            </a:r>
          </a:p>
          <a:p>
            <a:pPr marL="447675" marR="0" lvl="0" indent="-4476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use lower case at the start of the bullet </a:t>
            </a:r>
          </a:p>
          <a:p>
            <a:pPr lvl="0"/>
            <a:r>
              <a:rPr lang="en-US"/>
              <a:t>don’t put ‘or’ or ‘and’ after the bullet</a:t>
            </a:r>
          </a:p>
          <a:p>
            <a:pPr lvl="0"/>
            <a:r>
              <a:rPr lang="en-US"/>
              <a:t>there is no full stop after the last bullet point</a:t>
            </a:r>
          </a:p>
        </p:txBody>
      </p:sp>
      <p:sp>
        <p:nvSpPr>
          <p:cNvPr id="15" name="Title 1"/>
          <p:cNvSpPr>
            <a:spLocks noGrp="1"/>
          </p:cNvSpPr>
          <p:nvPr>
            <p:ph type="title" hasCustomPrompt="1"/>
          </p:nvPr>
        </p:nvSpPr>
        <p:spPr>
          <a:xfrm>
            <a:off x="838200" y="787941"/>
            <a:ext cx="10515600" cy="740552"/>
          </a:xfrm>
          <a:prstGeom prst="rect">
            <a:avLst/>
          </a:prstGeom>
        </p:spPr>
        <p:txBody>
          <a:bodyPr anchor="t">
            <a:normAutofit/>
          </a:bodyPr>
          <a:lstStyle>
            <a:lvl1pPr>
              <a:defRPr sz="4000">
                <a:latin typeface="+mn-lt"/>
              </a:defRPr>
            </a:lvl1pPr>
          </a:lstStyle>
          <a:p>
            <a:r>
              <a:rPr lang="en-US"/>
              <a:t>Lead-in line:</a:t>
            </a:r>
            <a:endParaRPr lang="en-GB"/>
          </a:p>
        </p:txBody>
      </p:sp>
    </p:spTree>
    <p:extLst>
      <p:ext uri="{BB962C8B-B14F-4D97-AF65-F5344CB8AC3E}">
        <p14:creationId xmlns:p14="http://schemas.microsoft.com/office/powerpoint/2010/main" val="19520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resentation - Core Content Plai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7F2280-F7A9-E645-AD01-26E92621B779}"/>
              </a:ext>
            </a:extLst>
          </p:cNvPr>
          <p:cNvSpPr>
            <a:spLocks noGrp="1"/>
          </p:cNvSpPr>
          <p:nvPr>
            <p:ph type="sldNum" sz="quarter" idx="10"/>
          </p:nvPr>
        </p:nvSpPr>
        <p:spPr>
          <a:xfrm>
            <a:off x="11528254" y="6387850"/>
            <a:ext cx="663745" cy="239011"/>
          </a:xfrm>
        </p:spPr>
        <p:txBody>
          <a:bodyPr lIns="91440" rIns="228600"/>
          <a:lstStyle/>
          <a:p>
            <a:fld id="{A9BBEDD5-FBD8-2949-A11A-6547BE2839E7}" type="slidenum">
              <a:rPr lang="en-GB" smtClean="0"/>
              <a:pPr/>
              <a:t>‹#›</a:t>
            </a:fld>
            <a:endParaRPr lang="en-GB"/>
          </a:p>
        </p:txBody>
      </p:sp>
      <p:sp>
        <p:nvSpPr>
          <p:cNvPr id="10" name="Content Placeholder 9">
            <a:extLst>
              <a:ext uri="{FF2B5EF4-FFF2-40B4-BE49-F238E27FC236}">
                <a16:creationId xmlns:a16="http://schemas.microsoft.com/office/drawing/2014/main" id="{9E148724-C95A-409C-9DBE-0491D4589DBF}"/>
              </a:ext>
            </a:extLst>
          </p:cNvPr>
          <p:cNvSpPr>
            <a:spLocks noGrp="1"/>
          </p:cNvSpPr>
          <p:nvPr>
            <p:ph sz="quarter" idx="17" hasCustomPrompt="1"/>
          </p:nvPr>
        </p:nvSpPr>
        <p:spPr>
          <a:xfrm>
            <a:off x="543561" y="1788160"/>
            <a:ext cx="10976063" cy="4136814"/>
          </a:xfrm>
          <a:prstGeom prst="rect">
            <a:avLst/>
          </a:prstGeom>
        </p:spPr>
        <p:txBody>
          <a:bodyPr lIns="0" rIns="0">
            <a:normAutofit/>
          </a:bodyPr>
          <a:lstStyle>
            <a:lvl1pPr marL="0" indent="0">
              <a:lnSpc>
                <a:spcPct val="100000"/>
              </a:lnSpc>
              <a:spcBef>
                <a:spcPts val="1920"/>
              </a:spcBef>
              <a:buNone/>
              <a:defRPr sz="2133"/>
            </a:lvl1pPr>
            <a:lvl2pPr marL="245542" indent="-245542">
              <a:lnSpc>
                <a:spcPct val="100000"/>
              </a:lnSpc>
              <a:spcBef>
                <a:spcPts val="1280"/>
              </a:spcBef>
              <a:defRPr sz="1920"/>
            </a:lvl2pPr>
            <a:lvl3pPr marL="494469" indent="-248928">
              <a:lnSpc>
                <a:spcPct val="100000"/>
              </a:lnSpc>
              <a:spcBef>
                <a:spcPts val="640"/>
              </a:spcBef>
              <a:buClr>
                <a:schemeClr val="tx1"/>
              </a:buClr>
              <a:buFont typeface="Trebuchet MS" panose="020B0603020202020204" pitchFamily="34" charset="0"/>
              <a:buChar char="−"/>
              <a:defRPr sz="1707"/>
            </a:lvl3pPr>
            <a:lvl4pPr marL="728156" indent="-235381">
              <a:lnSpc>
                <a:spcPct val="100000"/>
              </a:lnSpc>
              <a:spcBef>
                <a:spcPts val="427"/>
              </a:spcBef>
              <a:defRPr sz="1493"/>
            </a:lvl4pPr>
            <a:lvl5pPr marL="975390" indent="-245768">
              <a:lnSpc>
                <a:spcPct val="100000"/>
              </a:lnSpc>
              <a:spcBef>
                <a:spcPts val="320"/>
              </a:spcBef>
              <a:buFont typeface="Trebuchet MS" panose="020B0603020202020204" pitchFamily="34" charset="0"/>
              <a:buChar char="−"/>
              <a:defRPr sz="1280"/>
            </a:lvl5pPr>
            <a:lvl6pPr marL="1163556" indent="-188166">
              <a:lnSpc>
                <a:spcPct val="100000"/>
              </a:lnSpc>
              <a:spcBef>
                <a:spcPts val="213"/>
              </a:spcBef>
              <a:defRPr sz="1173"/>
            </a:lvl6pPr>
            <a:lvl7pPr marL="1340202" indent="-172805">
              <a:lnSpc>
                <a:spcPct val="100000"/>
              </a:lnSpc>
              <a:spcBef>
                <a:spcPts val="107"/>
              </a:spcBef>
              <a:buFont typeface="Trebuchet MS" panose="020B0603020202020204" pitchFamily="34" charset="0"/>
              <a:buChar char="−"/>
              <a:defRPr sz="1120"/>
            </a:lvl7pPr>
            <a:lvl8pPr marL="364079" indent="-364079">
              <a:lnSpc>
                <a:spcPct val="100000"/>
              </a:lnSpc>
              <a:spcBef>
                <a:spcPts val="2560"/>
              </a:spcBef>
              <a:buClr>
                <a:schemeClr val="accent1"/>
              </a:buClr>
              <a:buSzPct val="100000"/>
              <a:buFont typeface="Wingdings 3" panose="05040102010807070707" pitchFamily="18" charset="2"/>
              <a:buChar char="u"/>
              <a:defRPr sz="1920" b="1"/>
            </a:lvl8pPr>
            <a:lvl9pPr marL="611313" indent="-247234">
              <a:lnSpc>
                <a:spcPct val="100000"/>
              </a:lnSpc>
              <a:spcBef>
                <a:spcPts val="640"/>
              </a:spcBef>
              <a:buFont typeface="Trebuchet MS" panose="020B0603020202020204" pitchFamily="34" charset="0"/>
              <a:buChar char="−"/>
              <a:defRPr sz="1707"/>
            </a:lvl9pPr>
          </a:lstStyle>
          <a:p>
            <a:pPr lvl="0"/>
            <a:r>
              <a:rPr lang="en-US"/>
              <a:t>Use “increase indent level” for bullets</a:t>
            </a:r>
          </a:p>
          <a:p>
            <a:pPr lvl="1"/>
            <a:r>
              <a:rPr lang="en-US"/>
              <a:t>First level</a:t>
            </a:r>
          </a:p>
          <a:p>
            <a:pPr lvl="2"/>
            <a:r>
              <a:rPr lang="en-US"/>
              <a:t>Second level</a:t>
            </a:r>
          </a:p>
          <a:p>
            <a:pPr lvl="3"/>
            <a:r>
              <a:rPr lang="en-US"/>
              <a:t>Third level</a:t>
            </a:r>
          </a:p>
          <a:p>
            <a:pPr lvl="4"/>
            <a:r>
              <a:rPr lang="en-US"/>
              <a:t>Fourth level</a:t>
            </a:r>
          </a:p>
          <a:p>
            <a:pPr lvl="5"/>
            <a:r>
              <a:rPr lang="en-US"/>
              <a:t>Fifth level</a:t>
            </a:r>
          </a:p>
          <a:p>
            <a:pPr lvl="6"/>
            <a:r>
              <a:rPr lang="en-GB"/>
              <a:t>Sixth level</a:t>
            </a:r>
          </a:p>
          <a:p>
            <a:pPr lvl="7"/>
            <a:r>
              <a:rPr lang="en-GB"/>
              <a:t>Seventh Level</a:t>
            </a:r>
          </a:p>
          <a:p>
            <a:pPr lvl="8"/>
            <a:r>
              <a:rPr lang="en-GB"/>
              <a:t>Eighth level</a:t>
            </a:r>
          </a:p>
        </p:txBody>
      </p:sp>
      <p:sp>
        <p:nvSpPr>
          <p:cNvPr id="7" name="Text Placeholder 4">
            <a:extLst>
              <a:ext uri="{FF2B5EF4-FFF2-40B4-BE49-F238E27FC236}">
                <a16:creationId xmlns:a16="http://schemas.microsoft.com/office/drawing/2014/main" id="{878FC898-AEC6-4EAF-B9EE-94CE7563C41B}"/>
              </a:ext>
            </a:extLst>
          </p:cNvPr>
          <p:cNvSpPr>
            <a:spLocks noGrp="1"/>
          </p:cNvSpPr>
          <p:nvPr>
            <p:ph type="body" sz="quarter" idx="16" hasCustomPrompt="1"/>
          </p:nvPr>
        </p:nvSpPr>
        <p:spPr>
          <a:xfrm>
            <a:off x="543399" y="598898"/>
            <a:ext cx="5167876" cy="975360"/>
          </a:xfrm>
          <a:prstGeom prst="rect">
            <a:avLst/>
          </a:prstGeom>
        </p:spPr>
        <p:txBody>
          <a:bodyPr lIns="0" rIns="0"/>
          <a:lstStyle>
            <a:lvl1pPr marL="11854" indent="0" algn="l">
              <a:buFontTx/>
              <a:buNone/>
              <a:tabLst/>
              <a:defRPr lang="en-GB" sz="2133" cap="all" baseline="0" dirty="0">
                <a:solidFill>
                  <a:srgbClr val="061D48"/>
                </a:solidFill>
                <a:latin typeface="Arial Black" panose="020B0A04020102020204" pitchFamily="34" charset="0"/>
              </a:defRPr>
            </a:lvl1pPr>
          </a:lstStyle>
          <a:p>
            <a:pPr marL="0" lvl="0" indent="0">
              <a:spcBef>
                <a:spcPts val="0"/>
              </a:spcBef>
              <a:buNone/>
            </a:pPr>
            <a:r>
              <a:rPr lang="en-GB"/>
              <a:t>YOUR BOLD, PUNCHY TITLE OR HEADLINE, ALWAYS IN CAPS</a:t>
            </a:r>
          </a:p>
        </p:txBody>
      </p:sp>
    </p:spTree>
    <p:extLst>
      <p:ext uri="{BB962C8B-B14F-4D97-AF65-F5344CB8AC3E}">
        <p14:creationId xmlns:p14="http://schemas.microsoft.com/office/powerpoint/2010/main" val="128371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Title and Subtitle">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2"/>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22" name="Picture Placeholder 4">
            <a:extLst>
              <a:ext uri="{FF2B5EF4-FFF2-40B4-BE49-F238E27FC236}">
                <a16:creationId xmlns:a16="http://schemas.microsoft.com/office/drawing/2014/main" id="{C4BF2C6E-C8A7-496C-B8FB-8EFB2D8D0DCB}"/>
              </a:ext>
            </a:extLst>
          </p:cNvPr>
          <p:cNvSpPr>
            <a:spLocks noGrp="1"/>
          </p:cNvSpPr>
          <p:nvPr>
            <p:ph type="pic" sz="quarter" idx="14"/>
          </p:nvPr>
        </p:nvSpPr>
        <p:spPr>
          <a:xfrm>
            <a:off x="7620000" y="1371267"/>
            <a:ext cx="3047742" cy="4115036"/>
          </a:xfrm>
          <a:solidFill>
            <a:schemeClr val="bg2"/>
          </a:solidFill>
        </p:spPr>
        <p:txBody>
          <a:bodyPr/>
          <a:lstStyle>
            <a:lvl1pPr>
              <a:defRPr sz="1940"/>
            </a:lvl1pPr>
          </a:lstStyle>
          <a:p>
            <a:endParaRPr lang="en-GB" dirty="0"/>
          </a:p>
        </p:txBody>
      </p:sp>
      <p:sp>
        <p:nvSpPr>
          <p:cNvPr id="23" name="Picture Placeholder 4">
            <a:extLst>
              <a:ext uri="{FF2B5EF4-FFF2-40B4-BE49-F238E27FC236}">
                <a16:creationId xmlns:a16="http://schemas.microsoft.com/office/drawing/2014/main" id="{E0DC00BF-D2F9-42BB-85FD-1D987225B6F6}"/>
              </a:ext>
            </a:extLst>
          </p:cNvPr>
          <p:cNvSpPr>
            <a:spLocks noGrp="1"/>
          </p:cNvSpPr>
          <p:nvPr>
            <p:ph type="pic" sz="quarter" idx="15"/>
          </p:nvPr>
        </p:nvSpPr>
        <p:spPr>
          <a:xfrm>
            <a:off x="10668129" y="1371504"/>
            <a:ext cx="1523871" cy="1370951"/>
          </a:xfrm>
          <a:solidFill>
            <a:schemeClr val="bg2"/>
          </a:solidFill>
        </p:spPr>
        <p:txBody>
          <a:bodyPr/>
          <a:lstStyle>
            <a:lvl1pPr>
              <a:defRPr sz="1940"/>
            </a:lvl1pPr>
          </a:lstStyle>
          <a:p>
            <a:endParaRPr lang="en-GB" dirty="0"/>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4" name="Footer Placeholder 3">
            <a:extLst>
              <a:ext uri="{FF2B5EF4-FFF2-40B4-BE49-F238E27FC236}">
                <a16:creationId xmlns:a16="http://schemas.microsoft.com/office/drawing/2014/main" id="{5482B442-DC3E-4B1E-97C3-758C102307E2}"/>
              </a:ext>
            </a:extLst>
          </p:cNvPr>
          <p:cNvSpPr>
            <a:spLocks noGrp="1"/>
          </p:cNvSpPr>
          <p:nvPr>
            <p:ph type="ftr" sz="quarter" idx="17"/>
          </p:nvPr>
        </p:nvSpPr>
        <p:spPr/>
        <p:txBody>
          <a:bodyPr/>
          <a:lstStyle/>
          <a:p>
            <a:r>
              <a:rPr lang="en-GB" dirty="0"/>
              <a:t>Title of document</a:t>
            </a:r>
          </a:p>
        </p:txBody>
      </p:sp>
      <p:sp>
        <p:nvSpPr>
          <p:cNvPr id="5" name="Slide Number Placeholder 4">
            <a:extLst>
              <a:ext uri="{FF2B5EF4-FFF2-40B4-BE49-F238E27FC236}">
                <a16:creationId xmlns:a16="http://schemas.microsoft.com/office/drawing/2014/main" id="{F50AED18-25E8-43D4-99A0-C9BB56CD9F8C}"/>
              </a:ext>
            </a:extLst>
          </p:cNvPr>
          <p:cNvSpPr>
            <a:spLocks noGrp="1"/>
          </p:cNvSpPr>
          <p:nvPr>
            <p:ph type="sldNum" sz="quarter" idx="18"/>
          </p:nvPr>
        </p:nvSpPr>
        <p:spPr/>
        <p:txBody>
          <a:bodyPr/>
          <a:lstStyle/>
          <a:p>
            <a:pPr algn="l"/>
            <a:fld id="{583B3A6A-1478-43D0-ACDC-254C2F6475F4}" type="slidenum">
              <a:rPr lang="en-GB" smtClean="0"/>
              <a:pPr algn="l"/>
              <a:t>‹#›</a:t>
            </a:fld>
            <a:endParaRPr lang="en-GB" dirty="0"/>
          </a:p>
        </p:txBody>
      </p:sp>
      <p:sp>
        <p:nvSpPr>
          <p:cNvPr id="14" name="object 2">
            <a:extLst>
              <a:ext uri="{FF2B5EF4-FFF2-40B4-BE49-F238E27FC236}">
                <a16:creationId xmlns:a16="http://schemas.microsoft.com/office/drawing/2014/main" id="{EBD3131D-50B5-4215-A15A-464C8D04777E}"/>
              </a:ext>
            </a:extLst>
          </p:cNvPr>
          <p:cNvSpPr/>
          <p:nvPr userDrawn="1"/>
        </p:nvSpPr>
        <p:spPr>
          <a:xfrm>
            <a:off x="10667999" y="2743007"/>
            <a:ext cx="1524193" cy="1371600"/>
          </a:xfrm>
          <a:custGeom>
            <a:avLst/>
            <a:gdLst/>
            <a:ahLst/>
            <a:cxnLst/>
            <a:rect l="l" t="t" r="r" b="b"/>
            <a:pathLst>
              <a:path w="2513330" h="2261870">
                <a:moveTo>
                  <a:pt x="0" y="2261711"/>
                </a:moveTo>
                <a:lnTo>
                  <a:pt x="2513002" y="2261711"/>
                </a:lnTo>
                <a:lnTo>
                  <a:pt x="2513002" y="0"/>
                </a:lnTo>
                <a:lnTo>
                  <a:pt x="0" y="0"/>
                </a:lnTo>
                <a:lnTo>
                  <a:pt x="0" y="2261711"/>
                </a:lnTo>
                <a:close/>
              </a:path>
            </a:pathLst>
          </a:custGeom>
          <a:solidFill>
            <a:schemeClr val="accent3"/>
          </a:solidFill>
        </p:spPr>
        <p:txBody>
          <a:bodyPr wrap="square" lIns="0" tIns="0" rIns="0" bIns="0" rtlCol="0"/>
          <a:lstStyle/>
          <a:p>
            <a:endParaRPr sz="1092" dirty="0"/>
          </a:p>
        </p:txBody>
      </p:sp>
      <p:sp>
        <p:nvSpPr>
          <p:cNvPr id="15" name="object 6">
            <a:extLst>
              <a:ext uri="{FF2B5EF4-FFF2-40B4-BE49-F238E27FC236}">
                <a16:creationId xmlns:a16="http://schemas.microsoft.com/office/drawing/2014/main" id="{81E1D234-DFDE-4298-AEEB-ED9516749351}"/>
              </a:ext>
            </a:extLst>
          </p:cNvPr>
          <p:cNvSpPr/>
          <p:nvPr userDrawn="1"/>
        </p:nvSpPr>
        <p:spPr>
          <a:xfrm>
            <a:off x="10667999" y="4114505"/>
            <a:ext cx="1524193" cy="1371600"/>
          </a:xfrm>
          <a:custGeom>
            <a:avLst/>
            <a:gdLst/>
            <a:ahLst/>
            <a:cxnLst/>
            <a:rect l="l" t="t" r="r" b="b"/>
            <a:pathLst>
              <a:path w="2513330" h="2261870">
                <a:moveTo>
                  <a:pt x="0" y="2261711"/>
                </a:moveTo>
                <a:lnTo>
                  <a:pt x="2513002" y="2261711"/>
                </a:lnTo>
                <a:lnTo>
                  <a:pt x="2513002" y="0"/>
                </a:lnTo>
                <a:lnTo>
                  <a:pt x="0" y="0"/>
                </a:lnTo>
                <a:lnTo>
                  <a:pt x="0" y="2261711"/>
                </a:lnTo>
                <a:close/>
              </a:path>
            </a:pathLst>
          </a:custGeom>
          <a:solidFill>
            <a:schemeClr val="accent4"/>
          </a:solidFill>
        </p:spPr>
        <p:txBody>
          <a:bodyPr wrap="square" lIns="0" tIns="0" rIns="0" bIns="0" rtlCol="0"/>
          <a:lstStyle/>
          <a:p>
            <a:endParaRPr sz="1092" dirty="0"/>
          </a:p>
        </p:txBody>
      </p:sp>
      <p:pic>
        <p:nvPicPr>
          <p:cNvPr id="18" name="Picture 17">
            <a:extLst>
              <a:ext uri="{FF2B5EF4-FFF2-40B4-BE49-F238E27FC236}">
                <a16:creationId xmlns:a16="http://schemas.microsoft.com/office/drawing/2014/main" id="{7F1A03FC-B1F3-4F1A-9A07-0CD1BF271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301611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With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Placeholder 3">
            <a:extLst>
              <a:ext uri="{FF2B5EF4-FFF2-40B4-BE49-F238E27FC236}">
                <a16:creationId xmlns:a16="http://schemas.microsoft.com/office/drawing/2014/main" id="{220488D9-521A-484C-94FF-E42E2B0E0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8"/>
          </a:xfrm>
          <a:prstGeom prst="rect">
            <a:avLst/>
          </a:prstGeom>
        </p:spPr>
      </p:pic>
      <p:pic>
        <p:nvPicPr>
          <p:cNvPr id="19" name="Picture 18">
            <a:extLst>
              <a:ext uri="{FF2B5EF4-FFF2-40B4-BE49-F238E27FC236}">
                <a16:creationId xmlns:a16="http://schemas.microsoft.com/office/drawing/2014/main" id="{4690AA10-FFB8-447D-9AF3-A09F52B715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780000" y="4438693"/>
            <a:ext cx="2412000" cy="1476000"/>
          </a:xfrm>
          <a:prstGeom prst="rect">
            <a:avLst/>
          </a:prstGeom>
        </p:spPr>
      </p:pic>
    </p:spTree>
    <p:extLst>
      <p:ext uri="{BB962C8B-B14F-4D97-AF65-F5344CB8AC3E}">
        <p14:creationId xmlns:p14="http://schemas.microsoft.com/office/powerpoint/2010/main" val="526406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With Image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Placeholder 8">
            <a:extLst>
              <a:ext uri="{FF2B5EF4-FFF2-40B4-BE49-F238E27FC236}">
                <a16:creationId xmlns:a16="http://schemas.microsoft.com/office/drawing/2014/main" id="{0B83D444-8CB1-422C-A315-13E3E74B9A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9"/>
          </a:xfrm>
          <a:prstGeom prst="rect">
            <a:avLst/>
          </a:prstGeom>
        </p:spPr>
      </p:pic>
      <p:pic>
        <p:nvPicPr>
          <p:cNvPr id="14" name="Picture Placeholder 9">
            <a:extLst>
              <a:ext uri="{FF2B5EF4-FFF2-40B4-BE49-F238E27FC236}">
                <a16:creationId xmlns:a16="http://schemas.microsoft.com/office/drawing/2014/main" id="{91204D8A-33D9-4563-ACBB-13CFD33978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4"/>
            <a:ext cx="2412000" cy="1476000"/>
          </a:xfrm>
          <a:prstGeom prst="rect">
            <a:avLst/>
          </a:prstGeom>
        </p:spPr>
      </p:pic>
    </p:spTree>
    <p:extLst>
      <p:ext uri="{BB962C8B-B14F-4D97-AF65-F5344CB8AC3E}">
        <p14:creationId xmlns:p14="http://schemas.microsoft.com/office/powerpoint/2010/main" val="4597880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With Images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 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Placeholder 7">
            <a:extLst>
              <a:ext uri="{FF2B5EF4-FFF2-40B4-BE49-F238E27FC236}">
                <a16:creationId xmlns:a16="http://schemas.microsoft.com/office/drawing/2014/main" id="{98FCF628-1633-42A7-A7D4-F92C34AB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6"/>
            <a:ext cx="2412000" cy="2951996"/>
          </a:xfrm>
          <a:prstGeom prst="rect">
            <a:avLst/>
          </a:prstGeom>
        </p:spPr>
      </p:pic>
      <p:pic>
        <p:nvPicPr>
          <p:cNvPr id="13" name="Picture 12">
            <a:extLst>
              <a:ext uri="{FF2B5EF4-FFF2-40B4-BE49-F238E27FC236}">
                <a16:creationId xmlns:a16="http://schemas.microsoft.com/office/drawing/2014/main" id="{F49ABC07-74F7-4327-9BFD-C942E76F31B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3"/>
            <a:ext cx="2412000" cy="1475998"/>
          </a:xfrm>
          <a:prstGeom prst="rect">
            <a:avLst/>
          </a:prstGeom>
        </p:spPr>
      </p:pic>
    </p:spTree>
    <p:extLst>
      <p:ext uri="{BB962C8B-B14F-4D97-AF65-F5344CB8AC3E}">
        <p14:creationId xmlns:p14="http://schemas.microsoft.com/office/powerpoint/2010/main" val="3936822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77476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1" y="1486695"/>
            <a:ext cx="12192001" cy="4428000"/>
          </a:xfrm>
          <a:prstGeom prst="rect">
            <a:avLst/>
          </a:prstGeom>
          <a:solidFill>
            <a:srgbClr val="89CBB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378424"/>
            <a:ext cx="2412000" cy="30602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ED79147-9D06-473E-988A-585F672B0F35}"/>
              </a:ext>
            </a:extLst>
          </p:cNvPr>
          <p:cNvSpPr/>
          <p:nvPr userDrawn="1"/>
        </p:nvSpPr>
        <p:spPr>
          <a:xfrm>
            <a:off x="9780000" y="2962693"/>
            <a:ext cx="2530280" cy="1476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4F1CCD31-9920-4AE5-B984-FCC33530754A}"/>
              </a:ext>
            </a:extLst>
          </p:cNvPr>
          <p:cNvCxnSpPr/>
          <p:nvPr userDrawn="1"/>
        </p:nvCxnSpPr>
        <p:spPr>
          <a:xfrm>
            <a:off x="7368000" y="4438691"/>
            <a:ext cx="482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CB5FF1-86A9-424F-9D03-089ECA409208}"/>
              </a:ext>
            </a:extLst>
          </p:cNvPr>
          <p:cNvCxnSpPr>
            <a:cxnSpLocks/>
          </p:cNvCxnSpPr>
          <p:nvPr userDrawn="1"/>
        </p:nvCxnSpPr>
        <p:spPr>
          <a:xfrm>
            <a:off x="9780000" y="2962693"/>
            <a:ext cx="241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72697B-6F57-465D-A730-2A8844B6B830}"/>
              </a:ext>
            </a:extLst>
          </p:cNvPr>
          <p:cNvCxnSpPr>
            <a:cxnSpLocks/>
          </p:cNvCxnSpPr>
          <p:nvPr userDrawn="1"/>
        </p:nvCxnSpPr>
        <p:spPr>
          <a:xfrm flipH="1">
            <a:off x="9780000" y="1378424"/>
            <a:ext cx="6376" cy="47221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3988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95F0-88E4-4363-957D-BBB14FF22F6A}"/>
              </a:ext>
            </a:extLst>
          </p:cNvPr>
          <p:cNvSpPr>
            <a:spLocks noGrp="1"/>
          </p:cNvSpPr>
          <p:nvPr>
            <p:ph type="title" hasCustomPrompt="1"/>
          </p:nvPr>
        </p:nvSpPr>
        <p:spPr/>
        <p:txBody>
          <a:bodyPr/>
          <a:lstStyle>
            <a:lvl1pPr>
              <a:defRPr/>
            </a:lvl1pPr>
          </a:lstStyle>
          <a:p>
            <a:r>
              <a:rPr lang="en-US"/>
              <a:t>Title </a:t>
            </a:r>
            <a:endParaRPr lang="en-GB"/>
          </a:p>
        </p:txBody>
      </p:sp>
      <p:sp>
        <p:nvSpPr>
          <p:cNvPr id="3" name="Content Placeholder 2">
            <a:extLst>
              <a:ext uri="{FF2B5EF4-FFF2-40B4-BE49-F238E27FC236}">
                <a16:creationId xmlns:a16="http://schemas.microsoft.com/office/drawing/2014/main" id="{11EDF4D4-C175-4323-8DF6-0D87F4E78477}"/>
              </a:ext>
            </a:extLst>
          </p:cNvPr>
          <p:cNvSpPr>
            <a:spLocks noGrp="1"/>
          </p:cNvSpPr>
          <p:nvPr>
            <p:ph idx="1" hasCustomPrompt="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72850-9B9F-4A10-9981-355C5CB12843}"/>
              </a:ext>
            </a:extLst>
          </p:cNvPr>
          <p:cNvSpPr>
            <a:spLocks noGrp="1"/>
          </p:cNvSpPr>
          <p:nvPr>
            <p:ph type="dt" sz="half" idx="10"/>
          </p:nvPr>
        </p:nvSpPr>
        <p:spPr/>
        <p:txBody>
          <a:bodyPr/>
          <a:lstStyle/>
          <a:p>
            <a:fld id="{6AD90B00-43A1-4800-9CA1-5C06383ACA23}" type="datetimeFigureOut">
              <a:rPr lang="en-GB" smtClean="0"/>
              <a:t>01/05/2024</a:t>
            </a:fld>
            <a:endParaRPr lang="en-GB"/>
          </a:p>
        </p:txBody>
      </p:sp>
      <p:sp>
        <p:nvSpPr>
          <p:cNvPr id="5" name="Footer Placeholder 4">
            <a:extLst>
              <a:ext uri="{FF2B5EF4-FFF2-40B4-BE49-F238E27FC236}">
                <a16:creationId xmlns:a16="http://schemas.microsoft.com/office/drawing/2014/main" id="{653AEE20-00D1-4D19-AA15-17987B00D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22389-506A-4F64-B050-EF574EA70766}"/>
              </a:ext>
            </a:extLst>
          </p:cNvPr>
          <p:cNvSpPr>
            <a:spLocks noGrp="1"/>
          </p:cNvSpPr>
          <p:nvPr>
            <p:ph type="sldNum" sz="quarter" idx="12"/>
          </p:nvPr>
        </p:nvSpPr>
        <p:spPr/>
        <p:txBody>
          <a:bodyPr/>
          <a:lstStyle/>
          <a:p>
            <a:fld id="{A4989545-EDCE-4AFD-A704-488F3ECE6BF4}" type="slidenum">
              <a:rPr lang="en-GB" smtClean="0"/>
              <a:t>‹#›</a:t>
            </a:fld>
            <a:endParaRPr lang="en-GB"/>
          </a:p>
        </p:txBody>
      </p:sp>
    </p:spTree>
    <p:extLst>
      <p:ext uri="{BB962C8B-B14F-4D97-AF65-F5344CB8AC3E}">
        <p14:creationId xmlns:p14="http://schemas.microsoft.com/office/powerpoint/2010/main" val="1065928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01/05/2024</a:t>
            </a:fld>
            <a:endParaRPr lang="en-GB"/>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a:t>Title</a:t>
            </a:r>
            <a:endParaRPr lang="en-GB"/>
          </a:p>
        </p:txBody>
      </p:sp>
    </p:spTree>
    <p:extLst>
      <p:ext uri="{BB962C8B-B14F-4D97-AF65-F5344CB8AC3E}">
        <p14:creationId xmlns:p14="http://schemas.microsoft.com/office/powerpoint/2010/main" val="2517652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5AA93-403D-064D-AFE1-0CBAE86F89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56459C-B0C3-7149-9E1C-2DA0AD0FBE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D8B31C-8419-6549-B919-56D962805EE8}"/>
              </a:ext>
            </a:extLst>
          </p:cNvPr>
          <p:cNvSpPr>
            <a:spLocks noGrp="1"/>
          </p:cNvSpPr>
          <p:nvPr>
            <p:ph type="dt" sz="half" idx="10"/>
          </p:nvPr>
        </p:nvSpPr>
        <p:spPr/>
        <p:txBody>
          <a:bodyPr/>
          <a:lstStyle/>
          <a:p>
            <a:fld id="{52CC4BD9-239F-534A-8DE8-648EC73A2162}" type="datetime1">
              <a:rPr lang="en-GB" smtClean="0"/>
              <a:t>01/05/2024</a:t>
            </a:fld>
            <a:endParaRPr lang="en-US" dirty="0"/>
          </a:p>
        </p:txBody>
      </p:sp>
      <p:sp>
        <p:nvSpPr>
          <p:cNvPr id="5" name="Footer Placeholder 4">
            <a:extLst>
              <a:ext uri="{FF2B5EF4-FFF2-40B4-BE49-F238E27FC236}">
                <a16:creationId xmlns:a16="http://schemas.microsoft.com/office/drawing/2014/main" id="{4297D1A4-EC8B-C343-8C72-8619D1D3953B}"/>
              </a:ext>
            </a:extLst>
          </p:cNvPr>
          <p:cNvSpPr>
            <a:spLocks noGrp="1"/>
          </p:cNvSpPr>
          <p:nvPr>
            <p:ph type="ftr" sz="quarter" idx="11"/>
          </p:nvPr>
        </p:nvSpPr>
        <p:spPr/>
        <p:txBody>
          <a:bodyPr/>
          <a:lstStyle/>
          <a:p>
            <a:r>
              <a:rPr lang="en-US" dirty="0"/>
              <a:t>UK Infrastructure Bank © 2021</a:t>
            </a:r>
          </a:p>
        </p:txBody>
      </p:sp>
      <p:sp>
        <p:nvSpPr>
          <p:cNvPr id="6" name="Slide Number Placeholder 5">
            <a:extLst>
              <a:ext uri="{FF2B5EF4-FFF2-40B4-BE49-F238E27FC236}">
                <a16:creationId xmlns:a16="http://schemas.microsoft.com/office/drawing/2014/main" id="{0D457A2C-3FE8-5441-9915-12CCC98DCB9B}"/>
              </a:ext>
            </a:extLst>
          </p:cNvPr>
          <p:cNvSpPr>
            <a:spLocks noGrp="1"/>
          </p:cNvSpPr>
          <p:nvPr>
            <p:ph type="sldNum" sz="quarter" idx="12"/>
          </p:nvPr>
        </p:nvSpPr>
        <p:spPr/>
        <p:txBody>
          <a:bodyPr/>
          <a:lstStyle/>
          <a:p>
            <a:fld id="{B24554AB-758F-FB4F-8544-E838535FA4CE}" type="slidenum">
              <a:rPr lang="en-US" smtClean="0"/>
              <a:t>‹#›</a:t>
            </a:fld>
            <a:endParaRPr lang="en-US" dirty="0"/>
          </a:p>
        </p:txBody>
      </p:sp>
    </p:spTree>
    <p:extLst>
      <p:ext uri="{BB962C8B-B14F-4D97-AF65-F5344CB8AC3E}">
        <p14:creationId xmlns:p14="http://schemas.microsoft.com/office/powerpoint/2010/main" val="23607354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B1D1-0891-FF4C-B007-E2437D44F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14DEC9-6F85-D44B-A64B-DBFFD87214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A8C9D-1643-5C4C-AB4E-6511D8F34903}"/>
              </a:ext>
            </a:extLst>
          </p:cNvPr>
          <p:cNvSpPr>
            <a:spLocks noGrp="1"/>
          </p:cNvSpPr>
          <p:nvPr>
            <p:ph type="dt" sz="half" idx="10"/>
          </p:nvPr>
        </p:nvSpPr>
        <p:spPr/>
        <p:txBody>
          <a:bodyPr/>
          <a:lstStyle/>
          <a:p>
            <a:fld id="{E12271BA-1AE8-4A4E-BDA2-B8712DD040FC}" type="datetime1">
              <a:rPr lang="en-GB" smtClean="0"/>
              <a:t>01/05/2024</a:t>
            </a:fld>
            <a:endParaRPr lang="en-US" dirty="0"/>
          </a:p>
        </p:txBody>
      </p:sp>
      <p:sp>
        <p:nvSpPr>
          <p:cNvPr id="5" name="Footer Placeholder 4">
            <a:extLst>
              <a:ext uri="{FF2B5EF4-FFF2-40B4-BE49-F238E27FC236}">
                <a16:creationId xmlns:a16="http://schemas.microsoft.com/office/drawing/2014/main" id="{CC11A7F1-1273-3644-8622-A877847074C0}"/>
              </a:ext>
            </a:extLst>
          </p:cNvPr>
          <p:cNvSpPr>
            <a:spLocks noGrp="1"/>
          </p:cNvSpPr>
          <p:nvPr>
            <p:ph type="ftr" sz="quarter" idx="11"/>
          </p:nvPr>
        </p:nvSpPr>
        <p:spPr/>
        <p:txBody>
          <a:bodyPr/>
          <a:lstStyle/>
          <a:p>
            <a:r>
              <a:rPr lang="en-US" dirty="0"/>
              <a:t>UK Infrastructure Bank © 2021</a:t>
            </a:r>
          </a:p>
        </p:txBody>
      </p:sp>
      <p:sp>
        <p:nvSpPr>
          <p:cNvPr id="6" name="Slide Number Placeholder 5">
            <a:extLst>
              <a:ext uri="{FF2B5EF4-FFF2-40B4-BE49-F238E27FC236}">
                <a16:creationId xmlns:a16="http://schemas.microsoft.com/office/drawing/2014/main" id="{0ACBC44B-5131-B24B-8CFF-760BC6C72B39}"/>
              </a:ext>
            </a:extLst>
          </p:cNvPr>
          <p:cNvSpPr>
            <a:spLocks noGrp="1"/>
          </p:cNvSpPr>
          <p:nvPr>
            <p:ph type="sldNum" sz="quarter" idx="12"/>
          </p:nvPr>
        </p:nvSpPr>
        <p:spPr/>
        <p:txBody>
          <a:bodyPr/>
          <a:lstStyle/>
          <a:p>
            <a:fld id="{B24554AB-758F-FB4F-8544-E838535FA4CE}" type="slidenum">
              <a:rPr lang="en-US" smtClean="0"/>
              <a:t>‹#›</a:t>
            </a:fld>
            <a:endParaRPr lang="en-US" dirty="0"/>
          </a:p>
        </p:txBody>
      </p:sp>
    </p:spTree>
    <p:extLst>
      <p:ext uri="{BB962C8B-B14F-4D97-AF65-F5344CB8AC3E}">
        <p14:creationId xmlns:p14="http://schemas.microsoft.com/office/powerpoint/2010/main" val="18932878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C615E-7DB7-C341-9FE0-D5DA311E23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48E6BB-5703-4B46-B1B1-CC189713C5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0340CC-68A6-D743-8DE2-BFD7B29B496D}"/>
              </a:ext>
            </a:extLst>
          </p:cNvPr>
          <p:cNvSpPr>
            <a:spLocks noGrp="1"/>
          </p:cNvSpPr>
          <p:nvPr>
            <p:ph type="dt" sz="half" idx="10"/>
          </p:nvPr>
        </p:nvSpPr>
        <p:spPr/>
        <p:txBody>
          <a:bodyPr/>
          <a:lstStyle/>
          <a:p>
            <a:fld id="{85AF0F7F-FA4C-7447-B63C-FCEAE00D99AD}" type="datetime1">
              <a:rPr lang="en-GB" smtClean="0"/>
              <a:t>01/05/2024</a:t>
            </a:fld>
            <a:endParaRPr lang="en-US" dirty="0"/>
          </a:p>
        </p:txBody>
      </p:sp>
      <p:sp>
        <p:nvSpPr>
          <p:cNvPr id="5" name="Footer Placeholder 4">
            <a:extLst>
              <a:ext uri="{FF2B5EF4-FFF2-40B4-BE49-F238E27FC236}">
                <a16:creationId xmlns:a16="http://schemas.microsoft.com/office/drawing/2014/main" id="{F78B7DD5-DB06-AD4D-A228-DF15048C6EC6}"/>
              </a:ext>
            </a:extLst>
          </p:cNvPr>
          <p:cNvSpPr>
            <a:spLocks noGrp="1"/>
          </p:cNvSpPr>
          <p:nvPr>
            <p:ph type="ftr" sz="quarter" idx="11"/>
          </p:nvPr>
        </p:nvSpPr>
        <p:spPr/>
        <p:txBody>
          <a:bodyPr/>
          <a:lstStyle/>
          <a:p>
            <a:r>
              <a:rPr lang="en-US" dirty="0"/>
              <a:t>UK Infrastructure Bank © 2021</a:t>
            </a:r>
          </a:p>
        </p:txBody>
      </p:sp>
      <p:sp>
        <p:nvSpPr>
          <p:cNvPr id="6" name="Slide Number Placeholder 5">
            <a:extLst>
              <a:ext uri="{FF2B5EF4-FFF2-40B4-BE49-F238E27FC236}">
                <a16:creationId xmlns:a16="http://schemas.microsoft.com/office/drawing/2014/main" id="{91E9753B-7EB8-F947-B30B-B952E6EF9BD1}"/>
              </a:ext>
            </a:extLst>
          </p:cNvPr>
          <p:cNvSpPr>
            <a:spLocks noGrp="1"/>
          </p:cNvSpPr>
          <p:nvPr>
            <p:ph type="sldNum" sz="quarter" idx="12"/>
          </p:nvPr>
        </p:nvSpPr>
        <p:spPr/>
        <p:txBody>
          <a:bodyPr/>
          <a:lstStyle/>
          <a:p>
            <a:fld id="{B24554AB-758F-FB4F-8544-E838535FA4CE}" type="slidenum">
              <a:rPr lang="en-US" smtClean="0"/>
              <a:t>‹#›</a:t>
            </a:fld>
            <a:endParaRPr lang="en-US" dirty="0"/>
          </a:p>
        </p:txBody>
      </p:sp>
    </p:spTree>
    <p:extLst>
      <p:ext uri="{BB962C8B-B14F-4D97-AF65-F5344CB8AC3E}">
        <p14:creationId xmlns:p14="http://schemas.microsoft.com/office/powerpoint/2010/main" val="1747892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Header and Body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D824C8-D480-44F9-8DAC-55E6AFF1A1A8}"/>
              </a:ext>
            </a:extLst>
          </p:cNvPr>
          <p:cNvSpPr>
            <a:spLocks noGrp="1"/>
          </p:cNvSpPr>
          <p:nvPr>
            <p:ph idx="1"/>
          </p:nvPr>
        </p:nvSpPr>
        <p:spPr>
          <a:xfrm>
            <a:off x="1530736" y="1371496"/>
            <a:ext cx="7346456" cy="4977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object 2">
            <a:extLst>
              <a:ext uri="{FF2B5EF4-FFF2-40B4-BE49-F238E27FC236}">
                <a16:creationId xmlns:a16="http://schemas.microsoft.com/office/drawing/2014/main" id="{5134E26C-ECC1-420B-8B07-3038E4CCDDCD}"/>
              </a:ext>
            </a:extLst>
          </p:cNvPr>
          <p:cNvSpPr/>
          <p:nvPr userDrawn="1"/>
        </p:nvSpPr>
        <p:spPr>
          <a:xfrm>
            <a:off x="0" y="1371497"/>
            <a:ext cx="781351" cy="2743200"/>
          </a:xfrm>
          <a:custGeom>
            <a:avLst/>
            <a:gdLst/>
            <a:ahLst/>
            <a:cxnLst/>
            <a:rect l="l" t="t" r="r" b="b"/>
            <a:pathLst>
              <a:path w="1288415" h="4523740">
                <a:moveTo>
                  <a:pt x="0" y="4523432"/>
                </a:moveTo>
                <a:lnTo>
                  <a:pt x="1287918" y="4523432"/>
                </a:lnTo>
                <a:lnTo>
                  <a:pt x="1287918" y="0"/>
                </a:lnTo>
                <a:lnTo>
                  <a:pt x="0" y="0"/>
                </a:lnTo>
                <a:lnTo>
                  <a:pt x="0" y="4523432"/>
                </a:lnTo>
                <a:close/>
              </a:path>
            </a:pathLst>
          </a:custGeom>
          <a:solidFill>
            <a:schemeClr val="accent4"/>
          </a:solidFill>
        </p:spPr>
        <p:txBody>
          <a:bodyPr wrap="square" lIns="0" tIns="0" rIns="0" bIns="0" rtlCol="0"/>
          <a:lstStyle/>
          <a:p>
            <a:endParaRPr sz="1092" dirty="0"/>
          </a:p>
        </p:txBody>
      </p:sp>
      <p:sp>
        <p:nvSpPr>
          <p:cNvPr id="14" name="object 3">
            <a:extLst>
              <a:ext uri="{FF2B5EF4-FFF2-40B4-BE49-F238E27FC236}">
                <a16:creationId xmlns:a16="http://schemas.microsoft.com/office/drawing/2014/main" id="{42849CE8-FD2A-4669-9684-00C87ABC71FD}"/>
              </a:ext>
            </a:extLst>
          </p:cNvPr>
          <p:cNvSpPr/>
          <p:nvPr userDrawn="1"/>
        </p:nvSpPr>
        <p:spPr>
          <a:xfrm>
            <a:off x="0" y="4114505"/>
            <a:ext cx="781351" cy="1371600"/>
          </a:xfrm>
          <a:custGeom>
            <a:avLst/>
            <a:gdLst/>
            <a:ahLst/>
            <a:cxnLst/>
            <a:rect l="l" t="t" r="r" b="b"/>
            <a:pathLst>
              <a:path w="1288415" h="2261870">
                <a:moveTo>
                  <a:pt x="0" y="2261721"/>
                </a:moveTo>
                <a:lnTo>
                  <a:pt x="1287918" y="2261721"/>
                </a:lnTo>
                <a:lnTo>
                  <a:pt x="1287918" y="0"/>
                </a:lnTo>
                <a:lnTo>
                  <a:pt x="0" y="0"/>
                </a:lnTo>
                <a:lnTo>
                  <a:pt x="0" y="2261721"/>
                </a:lnTo>
                <a:close/>
              </a:path>
            </a:pathLst>
          </a:custGeom>
          <a:solidFill>
            <a:schemeClr val="accent2"/>
          </a:solidFill>
        </p:spPr>
        <p:txBody>
          <a:bodyPr wrap="square" lIns="0" tIns="0" rIns="0" bIns="0" rtlCol="0"/>
          <a:lstStyle/>
          <a:p>
            <a:endParaRPr sz="1092" dirty="0"/>
          </a:p>
        </p:txBody>
      </p:sp>
      <p:sp>
        <p:nvSpPr>
          <p:cNvPr id="15" name="Date Placeholder 14">
            <a:extLst>
              <a:ext uri="{FF2B5EF4-FFF2-40B4-BE49-F238E27FC236}">
                <a16:creationId xmlns:a16="http://schemas.microsoft.com/office/drawing/2014/main" id="{ED0FFD06-5BB9-4AA7-BA77-062D2EB1AB4E}"/>
              </a:ext>
            </a:extLst>
          </p:cNvPr>
          <p:cNvSpPr>
            <a:spLocks noGrp="1"/>
          </p:cNvSpPr>
          <p:nvPr userDrawn="1">
            <p:ph type="dt" sz="half" idx="10"/>
          </p:nvPr>
        </p:nvSpPr>
        <p:spPr/>
        <p:txBody>
          <a:bodyPr/>
          <a:lstStyle/>
          <a:p>
            <a:r>
              <a:rPr lang="en-GB" dirty="0"/>
              <a:t>Chapter title</a:t>
            </a:r>
          </a:p>
        </p:txBody>
      </p:sp>
      <p:sp>
        <p:nvSpPr>
          <p:cNvPr id="16" name="Footer Placeholder 15">
            <a:extLst>
              <a:ext uri="{FF2B5EF4-FFF2-40B4-BE49-F238E27FC236}">
                <a16:creationId xmlns:a16="http://schemas.microsoft.com/office/drawing/2014/main" id="{C9F76D75-9899-48A5-8346-3199A7DCB930}"/>
              </a:ext>
            </a:extLst>
          </p:cNvPr>
          <p:cNvSpPr>
            <a:spLocks noGrp="1"/>
          </p:cNvSpPr>
          <p:nvPr userDrawn="1">
            <p:ph type="ftr" sz="quarter" idx="11"/>
          </p:nvPr>
        </p:nvSpPr>
        <p:spPr/>
        <p:txBody>
          <a:bodyPr/>
          <a:lstStyle/>
          <a:p>
            <a:r>
              <a:rPr lang="en-GB" dirty="0"/>
              <a:t>Title of document</a:t>
            </a:r>
          </a:p>
        </p:txBody>
      </p:sp>
      <p:sp>
        <p:nvSpPr>
          <p:cNvPr id="17" name="Slide Number Placeholder 16">
            <a:extLst>
              <a:ext uri="{FF2B5EF4-FFF2-40B4-BE49-F238E27FC236}">
                <a16:creationId xmlns:a16="http://schemas.microsoft.com/office/drawing/2014/main" id="{D47F2FCD-BFBA-4648-A693-FE3F0845408D}"/>
              </a:ext>
            </a:extLst>
          </p:cNvPr>
          <p:cNvSpPr>
            <a:spLocks noGrp="1"/>
          </p:cNvSpPr>
          <p:nvPr userDrawn="1">
            <p:ph type="sldNum" sz="quarter" idx="12"/>
          </p:nvPr>
        </p:nvSpPr>
        <p:spPr/>
        <p:txBody>
          <a:bodyPr/>
          <a:lstStyle/>
          <a:p>
            <a:pPr algn="l"/>
            <a:fld id="{583B3A6A-1478-43D0-ACDC-254C2F6475F4}" type="slidenum">
              <a:rPr lang="en-GB" smtClean="0"/>
              <a:pPr algn="l"/>
              <a:t>‹#›</a:t>
            </a:fld>
            <a:endParaRPr lang="en-GB" dirty="0"/>
          </a:p>
        </p:txBody>
      </p:sp>
      <p:sp>
        <p:nvSpPr>
          <p:cNvPr id="18" name="Title 17">
            <a:extLst>
              <a:ext uri="{FF2B5EF4-FFF2-40B4-BE49-F238E27FC236}">
                <a16:creationId xmlns:a16="http://schemas.microsoft.com/office/drawing/2014/main" id="{026F7CB4-49D8-4A6A-8CC1-AC2F8E66ECE0}"/>
              </a:ext>
            </a:extLst>
          </p:cNvPr>
          <p:cNvSpPr>
            <a:spLocks noGrp="1"/>
          </p:cNvSpPr>
          <p:nvPr userDrawn="1">
            <p:ph type="title" hasCustomPrompt="1"/>
          </p:nvPr>
        </p:nvSpPr>
        <p:spPr/>
        <p:txBody>
          <a:bodyPr/>
          <a:lstStyle>
            <a:lvl1pPr>
              <a:defRPr/>
            </a:lvl1pPr>
          </a:lstStyle>
          <a:p>
            <a:r>
              <a:rPr lang="en-US"/>
              <a:t>Click to add title</a:t>
            </a:r>
            <a:endParaRPr lang="en-GB"/>
          </a:p>
        </p:txBody>
      </p:sp>
      <p:sp>
        <p:nvSpPr>
          <p:cNvPr id="5" name="Picture Placeholder 4">
            <a:extLst>
              <a:ext uri="{FF2B5EF4-FFF2-40B4-BE49-F238E27FC236}">
                <a16:creationId xmlns:a16="http://schemas.microsoft.com/office/drawing/2014/main" id="{6BBE66F8-70F4-430F-8935-EFAA48092538}"/>
              </a:ext>
            </a:extLst>
          </p:cNvPr>
          <p:cNvSpPr>
            <a:spLocks noGrp="1"/>
          </p:cNvSpPr>
          <p:nvPr>
            <p:ph type="pic" sz="quarter" idx="13"/>
          </p:nvPr>
        </p:nvSpPr>
        <p:spPr>
          <a:xfrm>
            <a:off x="9144258" y="1371497"/>
            <a:ext cx="3047742" cy="4115036"/>
          </a:xfrm>
          <a:solidFill>
            <a:schemeClr val="bg2"/>
          </a:solidFill>
        </p:spPr>
        <p:txBody>
          <a:bodyPr/>
          <a:lstStyle>
            <a:lvl1pPr>
              <a:defRPr sz="1940"/>
            </a:lvl1pPr>
          </a:lstStyle>
          <a:p>
            <a:endParaRPr lang="en-GB" dirty="0"/>
          </a:p>
        </p:txBody>
      </p:sp>
    </p:spTree>
    <p:extLst>
      <p:ext uri="{BB962C8B-B14F-4D97-AF65-F5344CB8AC3E}">
        <p14:creationId xmlns:p14="http://schemas.microsoft.com/office/powerpoint/2010/main" val="385305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250EF-F6BA-4F4A-BA94-3827148F0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8B11-D128-6849-BEAB-198F5B13B2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7C7FD0-2DEA-9248-9455-CC5B30DDC0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053FA4-726F-0E43-8526-B0C91BD2D963}"/>
              </a:ext>
            </a:extLst>
          </p:cNvPr>
          <p:cNvSpPr>
            <a:spLocks noGrp="1"/>
          </p:cNvSpPr>
          <p:nvPr>
            <p:ph type="dt" sz="half" idx="10"/>
          </p:nvPr>
        </p:nvSpPr>
        <p:spPr/>
        <p:txBody>
          <a:bodyPr/>
          <a:lstStyle/>
          <a:p>
            <a:fld id="{253088B6-8BFA-B849-ACBA-4AB6AB1BC032}" type="datetime1">
              <a:rPr lang="en-GB" smtClean="0"/>
              <a:t>01/05/2024</a:t>
            </a:fld>
            <a:endParaRPr lang="en-US" dirty="0"/>
          </a:p>
        </p:txBody>
      </p:sp>
      <p:sp>
        <p:nvSpPr>
          <p:cNvPr id="6" name="Footer Placeholder 5">
            <a:extLst>
              <a:ext uri="{FF2B5EF4-FFF2-40B4-BE49-F238E27FC236}">
                <a16:creationId xmlns:a16="http://schemas.microsoft.com/office/drawing/2014/main" id="{FB468AFE-4530-904D-8B3F-738DB296CB3B}"/>
              </a:ext>
            </a:extLst>
          </p:cNvPr>
          <p:cNvSpPr>
            <a:spLocks noGrp="1"/>
          </p:cNvSpPr>
          <p:nvPr>
            <p:ph type="ftr" sz="quarter" idx="11"/>
          </p:nvPr>
        </p:nvSpPr>
        <p:spPr/>
        <p:txBody>
          <a:bodyPr/>
          <a:lstStyle/>
          <a:p>
            <a:r>
              <a:rPr lang="en-US" dirty="0"/>
              <a:t>UK Infrastructure Bank © 2021</a:t>
            </a:r>
          </a:p>
        </p:txBody>
      </p:sp>
      <p:sp>
        <p:nvSpPr>
          <p:cNvPr id="7" name="Slide Number Placeholder 6">
            <a:extLst>
              <a:ext uri="{FF2B5EF4-FFF2-40B4-BE49-F238E27FC236}">
                <a16:creationId xmlns:a16="http://schemas.microsoft.com/office/drawing/2014/main" id="{ACA8DED8-BBB4-9B4C-AACE-2E0927EDA0DB}"/>
              </a:ext>
            </a:extLst>
          </p:cNvPr>
          <p:cNvSpPr>
            <a:spLocks noGrp="1"/>
          </p:cNvSpPr>
          <p:nvPr>
            <p:ph type="sldNum" sz="quarter" idx="12"/>
          </p:nvPr>
        </p:nvSpPr>
        <p:spPr/>
        <p:txBody>
          <a:bodyPr/>
          <a:lstStyle/>
          <a:p>
            <a:fld id="{B24554AB-758F-FB4F-8544-E838535FA4CE}" type="slidenum">
              <a:rPr lang="en-US" smtClean="0"/>
              <a:t>‹#›</a:t>
            </a:fld>
            <a:endParaRPr lang="en-US" dirty="0"/>
          </a:p>
        </p:txBody>
      </p:sp>
    </p:spTree>
    <p:extLst>
      <p:ext uri="{BB962C8B-B14F-4D97-AF65-F5344CB8AC3E}">
        <p14:creationId xmlns:p14="http://schemas.microsoft.com/office/powerpoint/2010/main" val="255187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F4ADF-09E5-3D42-990C-9B270F2E03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3C87FA-5FA6-1846-AC79-9A477D471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9C847E-1F21-4B40-8D16-44C1D67134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AB99DD-F99D-0C48-AD7D-0CACD69C9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E52EE1-5846-3D47-94D1-2F612FD993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1E7305-C7BD-A24D-AF37-01A947982BAF}"/>
              </a:ext>
            </a:extLst>
          </p:cNvPr>
          <p:cNvSpPr>
            <a:spLocks noGrp="1"/>
          </p:cNvSpPr>
          <p:nvPr>
            <p:ph type="dt" sz="half" idx="10"/>
          </p:nvPr>
        </p:nvSpPr>
        <p:spPr/>
        <p:txBody>
          <a:bodyPr/>
          <a:lstStyle/>
          <a:p>
            <a:fld id="{930B46D8-8202-934D-B839-778BABDD41AE}" type="datetime1">
              <a:rPr lang="en-GB" smtClean="0"/>
              <a:t>01/05/2024</a:t>
            </a:fld>
            <a:endParaRPr lang="en-US" dirty="0"/>
          </a:p>
        </p:txBody>
      </p:sp>
      <p:sp>
        <p:nvSpPr>
          <p:cNvPr id="8" name="Footer Placeholder 7">
            <a:extLst>
              <a:ext uri="{FF2B5EF4-FFF2-40B4-BE49-F238E27FC236}">
                <a16:creationId xmlns:a16="http://schemas.microsoft.com/office/drawing/2014/main" id="{785561B6-7D43-5546-A6F3-E32C2E1DDC57}"/>
              </a:ext>
            </a:extLst>
          </p:cNvPr>
          <p:cNvSpPr>
            <a:spLocks noGrp="1"/>
          </p:cNvSpPr>
          <p:nvPr>
            <p:ph type="ftr" sz="quarter" idx="11"/>
          </p:nvPr>
        </p:nvSpPr>
        <p:spPr/>
        <p:txBody>
          <a:bodyPr/>
          <a:lstStyle/>
          <a:p>
            <a:r>
              <a:rPr lang="en-US" dirty="0"/>
              <a:t>UK Infrastructure Bank © 2021</a:t>
            </a:r>
          </a:p>
        </p:txBody>
      </p:sp>
      <p:sp>
        <p:nvSpPr>
          <p:cNvPr id="9" name="Slide Number Placeholder 8">
            <a:extLst>
              <a:ext uri="{FF2B5EF4-FFF2-40B4-BE49-F238E27FC236}">
                <a16:creationId xmlns:a16="http://schemas.microsoft.com/office/drawing/2014/main" id="{171DA080-B4AD-1A48-A959-792871F4DC4F}"/>
              </a:ext>
            </a:extLst>
          </p:cNvPr>
          <p:cNvSpPr>
            <a:spLocks noGrp="1"/>
          </p:cNvSpPr>
          <p:nvPr>
            <p:ph type="sldNum" sz="quarter" idx="12"/>
          </p:nvPr>
        </p:nvSpPr>
        <p:spPr/>
        <p:txBody>
          <a:bodyPr/>
          <a:lstStyle/>
          <a:p>
            <a:fld id="{B24554AB-758F-FB4F-8544-E838535FA4CE}" type="slidenum">
              <a:rPr lang="en-US" smtClean="0"/>
              <a:t>‹#›</a:t>
            </a:fld>
            <a:endParaRPr lang="en-US" dirty="0"/>
          </a:p>
        </p:txBody>
      </p:sp>
    </p:spTree>
    <p:extLst>
      <p:ext uri="{BB962C8B-B14F-4D97-AF65-F5344CB8AC3E}">
        <p14:creationId xmlns:p14="http://schemas.microsoft.com/office/powerpoint/2010/main" val="23275375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3FE9-A83D-704F-B8DE-58EE0E096E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9A3CA1-5A58-F048-AB5D-E3AEF57F6C6A}"/>
              </a:ext>
            </a:extLst>
          </p:cNvPr>
          <p:cNvSpPr>
            <a:spLocks noGrp="1"/>
          </p:cNvSpPr>
          <p:nvPr>
            <p:ph type="dt" sz="half" idx="10"/>
          </p:nvPr>
        </p:nvSpPr>
        <p:spPr/>
        <p:txBody>
          <a:bodyPr/>
          <a:lstStyle/>
          <a:p>
            <a:fld id="{8CFBF361-6687-7245-9731-35713834E78A}" type="datetime1">
              <a:rPr lang="en-GB" smtClean="0"/>
              <a:t>01/05/2024</a:t>
            </a:fld>
            <a:endParaRPr lang="en-US" dirty="0"/>
          </a:p>
        </p:txBody>
      </p:sp>
      <p:sp>
        <p:nvSpPr>
          <p:cNvPr id="4" name="Footer Placeholder 3">
            <a:extLst>
              <a:ext uri="{FF2B5EF4-FFF2-40B4-BE49-F238E27FC236}">
                <a16:creationId xmlns:a16="http://schemas.microsoft.com/office/drawing/2014/main" id="{CC4F6EFB-37D0-D443-840B-1D3EDEDD959D}"/>
              </a:ext>
            </a:extLst>
          </p:cNvPr>
          <p:cNvSpPr>
            <a:spLocks noGrp="1"/>
          </p:cNvSpPr>
          <p:nvPr>
            <p:ph type="ftr" sz="quarter" idx="11"/>
          </p:nvPr>
        </p:nvSpPr>
        <p:spPr/>
        <p:txBody>
          <a:bodyPr/>
          <a:lstStyle/>
          <a:p>
            <a:r>
              <a:rPr lang="en-US" dirty="0"/>
              <a:t>UK Infrastructure Bank © 2021</a:t>
            </a:r>
          </a:p>
        </p:txBody>
      </p:sp>
      <p:sp>
        <p:nvSpPr>
          <p:cNvPr id="5" name="Slide Number Placeholder 4">
            <a:extLst>
              <a:ext uri="{FF2B5EF4-FFF2-40B4-BE49-F238E27FC236}">
                <a16:creationId xmlns:a16="http://schemas.microsoft.com/office/drawing/2014/main" id="{EAC5037C-356D-784F-8749-75E37FC88EE3}"/>
              </a:ext>
            </a:extLst>
          </p:cNvPr>
          <p:cNvSpPr>
            <a:spLocks noGrp="1"/>
          </p:cNvSpPr>
          <p:nvPr>
            <p:ph type="sldNum" sz="quarter" idx="12"/>
          </p:nvPr>
        </p:nvSpPr>
        <p:spPr/>
        <p:txBody>
          <a:bodyPr/>
          <a:lstStyle/>
          <a:p>
            <a:fld id="{B24554AB-758F-FB4F-8544-E838535FA4CE}" type="slidenum">
              <a:rPr lang="en-US" smtClean="0"/>
              <a:t>‹#›</a:t>
            </a:fld>
            <a:endParaRPr lang="en-US" dirty="0"/>
          </a:p>
        </p:txBody>
      </p:sp>
    </p:spTree>
    <p:extLst>
      <p:ext uri="{BB962C8B-B14F-4D97-AF65-F5344CB8AC3E}">
        <p14:creationId xmlns:p14="http://schemas.microsoft.com/office/powerpoint/2010/main" val="1696172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22B1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6230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337CE-153D-8B48-9460-C0AC8DFA6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95171C-4F7E-394F-B2C2-7D314FE9AB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AB74D1-080C-3542-82AE-A0853F68C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1EB44-1633-8F45-BD4A-A9A7ACACBFBB}"/>
              </a:ext>
            </a:extLst>
          </p:cNvPr>
          <p:cNvSpPr>
            <a:spLocks noGrp="1"/>
          </p:cNvSpPr>
          <p:nvPr>
            <p:ph type="dt" sz="half" idx="10"/>
          </p:nvPr>
        </p:nvSpPr>
        <p:spPr/>
        <p:txBody>
          <a:bodyPr/>
          <a:lstStyle/>
          <a:p>
            <a:fld id="{91E7D572-1A45-DD4E-9A95-170EBA47B859}" type="datetime1">
              <a:rPr lang="en-GB" smtClean="0"/>
              <a:t>01/05/2024</a:t>
            </a:fld>
            <a:endParaRPr lang="en-US" dirty="0"/>
          </a:p>
        </p:txBody>
      </p:sp>
      <p:sp>
        <p:nvSpPr>
          <p:cNvPr id="6" name="Footer Placeholder 5">
            <a:extLst>
              <a:ext uri="{FF2B5EF4-FFF2-40B4-BE49-F238E27FC236}">
                <a16:creationId xmlns:a16="http://schemas.microsoft.com/office/drawing/2014/main" id="{8C25D99E-AB74-0846-BC68-3E222AAB888D}"/>
              </a:ext>
            </a:extLst>
          </p:cNvPr>
          <p:cNvSpPr>
            <a:spLocks noGrp="1"/>
          </p:cNvSpPr>
          <p:nvPr>
            <p:ph type="ftr" sz="quarter" idx="11"/>
          </p:nvPr>
        </p:nvSpPr>
        <p:spPr/>
        <p:txBody>
          <a:bodyPr/>
          <a:lstStyle/>
          <a:p>
            <a:r>
              <a:rPr lang="en-US" dirty="0"/>
              <a:t>UK Infrastructure Bank © 2021</a:t>
            </a:r>
          </a:p>
        </p:txBody>
      </p:sp>
      <p:sp>
        <p:nvSpPr>
          <p:cNvPr id="7" name="Slide Number Placeholder 6">
            <a:extLst>
              <a:ext uri="{FF2B5EF4-FFF2-40B4-BE49-F238E27FC236}">
                <a16:creationId xmlns:a16="http://schemas.microsoft.com/office/drawing/2014/main" id="{CDFBBA1D-9BEA-6B45-B5AB-B5B7A08B29A1}"/>
              </a:ext>
            </a:extLst>
          </p:cNvPr>
          <p:cNvSpPr>
            <a:spLocks noGrp="1"/>
          </p:cNvSpPr>
          <p:nvPr>
            <p:ph type="sldNum" sz="quarter" idx="12"/>
          </p:nvPr>
        </p:nvSpPr>
        <p:spPr/>
        <p:txBody>
          <a:bodyPr/>
          <a:lstStyle/>
          <a:p>
            <a:fld id="{B24554AB-758F-FB4F-8544-E838535FA4CE}" type="slidenum">
              <a:rPr lang="en-US" smtClean="0"/>
              <a:t>‹#›</a:t>
            </a:fld>
            <a:endParaRPr lang="en-US" dirty="0"/>
          </a:p>
        </p:txBody>
      </p:sp>
    </p:spTree>
    <p:extLst>
      <p:ext uri="{BB962C8B-B14F-4D97-AF65-F5344CB8AC3E}">
        <p14:creationId xmlns:p14="http://schemas.microsoft.com/office/powerpoint/2010/main" val="325848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CAF73-9272-054B-8056-383F113AF2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86A6E4-4F70-F046-8CFF-119E827386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5D0B60A5-D721-0248-848E-38DB89BCC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315664-A541-8447-BF99-FD0BF65F2252}"/>
              </a:ext>
            </a:extLst>
          </p:cNvPr>
          <p:cNvSpPr>
            <a:spLocks noGrp="1"/>
          </p:cNvSpPr>
          <p:nvPr>
            <p:ph type="dt" sz="half" idx="10"/>
          </p:nvPr>
        </p:nvSpPr>
        <p:spPr/>
        <p:txBody>
          <a:bodyPr/>
          <a:lstStyle/>
          <a:p>
            <a:fld id="{03D74C63-FA44-604D-9831-4EFAF2E65567}" type="datetime1">
              <a:rPr lang="en-GB" smtClean="0"/>
              <a:t>01/05/2024</a:t>
            </a:fld>
            <a:endParaRPr lang="en-US" dirty="0"/>
          </a:p>
        </p:txBody>
      </p:sp>
      <p:sp>
        <p:nvSpPr>
          <p:cNvPr id="6" name="Footer Placeholder 5">
            <a:extLst>
              <a:ext uri="{FF2B5EF4-FFF2-40B4-BE49-F238E27FC236}">
                <a16:creationId xmlns:a16="http://schemas.microsoft.com/office/drawing/2014/main" id="{E583B125-69BD-6D4A-BFDC-0123E9D20733}"/>
              </a:ext>
            </a:extLst>
          </p:cNvPr>
          <p:cNvSpPr>
            <a:spLocks noGrp="1"/>
          </p:cNvSpPr>
          <p:nvPr>
            <p:ph type="ftr" sz="quarter" idx="11"/>
          </p:nvPr>
        </p:nvSpPr>
        <p:spPr/>
        <p:txBody>
          <a:bodyPr/>
          <a:lstStyle/>
          <a:p>
            <a:r>
              <a:rPr lang="en-US" dirty="0"/>
              <a:t>UK Infrastructure Bank © 2021</a:t>
            </a:r>
          </a:p>
        </p:txBody>
      </p:sp>
      <p:sp>
        <p:nvSpPr>
          <p:cNvPr id="7" name="Slide Number Placeholder 6">
            <a:extLst>
              <a:ext uri="{FF2B5EF4-FFF2-40B4-BE49-F238E27FC236}">
                <a16:creationId xmlns:a16="http://schemas.microsoft.com/office/drawing/2014/main" id="{AE293CF4-7FF1-634D-8CA0-A118C4EAD09A}"/>
              </a:ext>
            </a:extLst>
          </p:cNvPr>
          <p:cNvSpPr>
            <a:spLocks noGrp="1"/>
          </p:cNvSpPr>
          <p:nvPr>
            <p:ph type="sldNum" sz="quarter" idx="12"/>
          </p:nvPr>
        </p:nvSpPr>
        <p:spPr/>
        <p:txBody>
          <a:bodyPr/>
          <a:lstStyle/>
          <a:p>
            <a:fld id="{B24554AB-758F-FB4F-8544-E838535FA4CE}" type="slidenum">
              <a:rPr lang="en-US" smtClean="0"/>
              <a:t>‹#›</a:t>
            </a:fld>
            <a:endParaRPr lang="en-US" dirty="0"/>
          </a:p>
        </p:txBody>
      </p:sp>
    </p:spTree>
    <p:extLst>
      <p:ext uri="{BB962C8B-B14F-4D97-AF65-F5344CB8AC3E}">
        <p14:creationId xmlns:p14="http://schemas.microsoft.com/office/powerpoint/2010/main" val="4019165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2D3BC-745E-A540-ABFC-FD53956D04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B31E7F-9963-FC41-976F-B056ADBF78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F7782-E68E-CD45-9510-2FA9B1E709A1}"/>
              </a:ext>
            </a:extLst>
          </p:cNvPr>
          <p:cNvSpPr>
            <a:spLocks noGrp="1"/>
          </p:cNvSpPr>
          <p:nvPr>
            <p:ph type="dt" sz="half" idx="10"/>
          </p:nvPr>
        </p:nvSpPr>
        <p:spPr/>
        <p:txBody>
          <a:bodyPr/>
          <a:lstStyle/>
          <a:p>
            <a:fld id="{627C2549-6DBB-584A-8DFA-A5ECCF082C35}" type="datetime1">
              <a:rPr lang="en-GB" smtClean="0"/>
              <a:t>01/05/2024</a:t>
            </a:fld>
            <a:endParaRPr lang="en-US" dirty="0"/>
          </a:p>
        </p:txBody>
      </p:sp>
      <p:sp>
        <p:nvSpPr>
          <p:cNvPr id="5" name="Footer Placeholder 4">
            <a:extLst>
              <a:ext uri="{FF2B5EF4-FFF2-40B4-BE49-F238E27FC236}">
                <a16:creationId xmlns:a16="http://schemas.microsoft.com/office/drawing/2014/main" id="{5A80D3B6-12ED-4A41-AAC8-B94FCD5AD6BA}"/>
              </a:ext>
            </a:extLst>
          </p:cNvPr>
          <p:cNvSpPr>
            <a:spLocks noGrp="1"/>
          </p:cNvSpPr>
          <p:nvPr>
            <p:ph type="ftr" sz="quarter" idx="11"/>
          </p:nvPr>
        </p:nvSpPr>
        <p:spPr/>
        <p:txBody>
          <a:bodyPr/>
          <a:lstStyle/>
          <a:p>
            <a:r>
              <a:rPr lang="en-US" dirty="0"/>
              <a:t>UK Infrastructure Bank © 2021</a:t>
            </a:r>
          </a:p>
        </p:txBody>
      </p:sp>
      <p:sp>
        <p:nvSpPr>
          <p:cNvPr id="6" name="Slide Number Placeholder 5">
            <a:extLst>
              <a:ext uri="{FF2B5EF4-FFF2-40B4-BE49-F238E27FC236}">
                <a16:creationId xmlns:a16="http://schemas.microsoft.com/office/drawing/2014/main" id="{C97EBE1F-9A8D-384F-AB01-21D8569788E5}"/>
              </a:ext>
            </a:extLst>
          </p:cNvPr>
          <p:cNvSpPr>
            <a:spLocks noGrp="1"/>
          </p:cNvSpPr>
          <p:nvPr>
            <p:ph type="sldNum" sz="quarter" idx="12"/>
          </p:nvPr>
        </p:nvSpPr>
        <p:spPr/>
        <p:txBody>
          <a:bodyPr/>
          <a:lstStyle/>
          <a:p>
            <a:fld id="{B24554AB-758F-FB4F-8544-E838535FA4CE}" type="slidenum">
              <a:rPr lang="en-US" smtClean="0"/>
              <a:t>‹#›</a:t>
            </a:fld>
            <a:endParaRPr lang="en-US" dirty="0"/>
          </a:p>
        </p:txBody>
      </p:sp>
    </p:spTree>
    <p:extLst>
      <p:ext uri="{BB962C8B-B14F-4D97-AF65-F5344CB8AC3E}">
        <p14:creationId xmlns:p14="http://schemas.microsoft.com/office/powerpoint/2010/main" val="2444501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7FF0E8-6E73-A145-BE11-BD2DD239C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0EF8F-D46C-1140-9295-86A6289C8B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7876A-0F97-524A-B2DF-4394B837DE0F}"/>
              </a:ext>
            </a:extLst>
          </p:cNvPr>
          <p:cNvSpPr>
            <a:spLocks noGrp="1"/>
          </p:cNvSpPr>
          <p:nvPr>
            <p:ph type="dt" sz="half" idx="10"/>
          </p:nvPr>
        </p:nvSpPr>
        <p:spPr/>
        <p:txBody>
          <a:bodyPr/>
          <a:lstStyle/>
          <a:p>
            <a:fld id="{CE360BC8-FE26-734A-AF47-C319E2663798}" type="datetime1">
              <a:rPr lang="en-GB" smtClean="0"/>
              <a:t>01/05/2024</a:t>
            </a:fld>
            <a:endParaRPr lang="en-US" dirty="0"/>
          </a:p>
        </p:txBody>
      </p:sp>
      <p:sp>
        <p:nvSpPr>
          <p:cNvPr id="5" name="Footer Placeholder 4">
            <a:extLst>
              <a:ext uri="{FF2B5EF4-FFF2-40B4-BE49-F238E27FC236}">
                <a16:creationId xmlns:a16="http://schemas.microsoft.com/office/drawing/2014/main" id="{E1859C30-E7D5-004C-9833-30D74EC85302}"/>
              </a:ext>
            </a:extLst>
          </p:cNvPr>
          <p:cNvSpPr>
            <a:spLocks noGrp="1"/>
          </p:cNvSpPr>
          <p:nvPr>
            <p:ph type="ftr" sz="quarter" idx="11"/>
          </p:nvPr>
        </p:nvSpPr>
        <p:spPr/>
        <p:txBody>
          <a:bodyPr/>
          <a:lstStyle/>
          <a:p>
            <a:r>
              <a:rPr lang="en-US" dirty="0"/>
              <a:t>UK Infrastructure Bank © 2021</a:t>
            </a:r>
          </a:p>
        </p:txBody>
      </p:sp>
      <p:sp>
        <p:nvSpPr>
          <p:cNvPr id="6" name="Slide Number Placeholder 5">
            <a:extLst>
              <a:ext uri="{FF2B5EF4-FFF2-40B4-BE49-F238E27FC236}">
                <a16:creationId xmlns:a16="http://schemas.microsoft.com/office/drawing/2014/main" id="{D39DE8F3-3C81-544F-A063-17C93F7260D6}"/>
              </a:ext>
            </a:extLst>
          </p:cNvPr>
          <p:cNvSpPr>
            <a:spLocks noGrp="1"/>
          </p:cNvSpPr>
          <p:nvPr>
            <p:ph type="sldNum" sz="quarter" idx="12"/>
          </p:nvPr>
        </p:nvSpPr>
        <p:spPr/>
        <p:txBody>
          <a:bodyPr/>
          <a:lstStyle/>
          <a:p>
            <a:fld id="{B24554AB-758F-FB4F-8544-E838535FA4CE}" type="slidenum">
              <a:rPr lang="en-US" smtClean="0"/>
              <a:t>‹#›</a:t>
            </a:fld>
            <a:endParaRPr lang="en-US" dirty="0"/>
          </a:p>
        </p:txBody>
      </p:sp>
    </p:spTree>
    <p:extLst>
      <p:ext uri="{BB962C8B-B14F-4D97-AF65-F5344CB8AC3E}">
        <p14:creationId xmlns:p14="http://schemas.microsoft.com/office/powerpoint/2010/main" val="38380085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01/05/2024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690996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274620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Header and Body Text_W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D824C8-D480-44F9-8DAC-55E6AFF1A1A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object 2">
            <a:extLst>
              <a:ext uri="{FF2B5EF4-FFF2-40B4-BE49-F238E27FC236}">
                <a16:creationId xmlns:a16="http://schemas.microsoft.com/office/drawing/2014/main" id="{5134E26C-ECC1-420B-8B07-3038E4CCDDCD}"/>
              </a:ext>
            </a:extLst>
          </p:cNvPr>
          <p:cNvSpPr/>
          <p:nvPr userDrawn="1"/>
        </p:nvSpPr>
        <p:spPr>
          <a:xfrm>
            <a:off x="0" y="1371497"/>
            <a:ext cx="781351" cy="2743200"/>
          </a:xfrm>
          <a:custGeom>
            <a:avLst/>
            <a:gdLst/>
            <a:ahLst/>
            <a:cxnLst/>
            <a:rect l="l" t="t" r="r" b="b"/>
            <a:pathLst>
              <a:path w="1288415" h="4523740">
                <a:moveTo>
                  <a:pt x="0" y="4523432"/>
                </a:moveTo>
                <a:lnTo>
                  <a:pt x="1287918" y="4523432"/>
                </a:lnTo>
                <a:lnTo>
                  <a:pt x="1287918" y="0"/>
                </a:lnTo>
                <a:lnTo>
                  <a:pt x="0" y="0"/>
                </a:lnTo>
                <a:lnTo>
                  <a:pt x="0" y="4523432"/>
                </a:lnTo>
                <a:close/>
              </a:path>
            </a:pathLst>
          </a:custGeom>
          <a:solidFill>
            <a:schemeClr val="accent4"/>
          </a:solidFill>
        </p:spPr>
        <p:txBody>
          <a:bodyPr wrap="square" lIns="0" tIns="0" rIns="0" bIns="0" rtlCol="0"/>
          <a:lstStyle/>
          <a:p>
            <a:endParaRPr sz="1092" dirty="0"/>
          </a:p>
        </p:txBody>
      </p:sp>
      <p:sp>
        <p:nvSpPr>
          <p:cNvPr id="14" name="object 3">
            <a:extLst>
              <a:ext uri="{FF2B5EF4-FFF2-40B4-BE49-F238E27FC236}">
                <a16:creationId xmlns:a16="http://schemas.microsoft.com/office/drawing/2014/main" id="{42849CE8-FD2A-4669-9684-00C87ABC71FD}"/>
              </a:ext>
            </a:extLst>
          </p:cNvPr>
          <p:cNvSpPr/>
          <p:nvPr userDrawn="1"/>
        </p:nvSpPr>
        <p:spPr>
          <a:xfrm>
            <a:off x="0" y="4114505"/>
            <a:ext cx="781351" cy="1371600"/>
          </a:xfrm>
          <a:custGeom>
            <a:avLst/>
            <a:gdLst/>
            <a:ahLst/>
            <a:cxnLst/>
            <a:rect l="l" t="t" r="r" b="b"/>
            <a:pathLst>
              <a:path w="1288415" h="2261870">
                <a:moveTo>
                  <a:pt x="0" y="2261721"/>
                </a:moveTo>
                <a:lnTo>
                  <a:pt x="1287918" y="2261721"/>
                </a:lnTo>
                <a:lnTo>
                  <a:pt x="1287918" y="0"/>
                </a:lnTo>
                <a:lnTo>
                  <a:pt x="0" y="0"/>
                </a:lnTo>
                <a:lnTo>
                  <a:pt x="0" y="2261721"/>
                </a:lnTo>
                <a:close/>
              </a:path>
            </a:pathLst>
          </a:custGeom>
          <a:solidFill>
            <a:schemeClr val="accent2"/>
          </a:solidFill>
        </p:spPr>
        <p:txBody>
          <a:bodyPr wrap="square" lIns="0" tIns="0" rIns="0" bIns="0" rtlCol="0"/>
          <a:lstStyle/>
          <a:p>
            <a:endParaRPr sz="1092" dirty="0"/>
          </a:p>
        </p:txBody>
      </p:sp>
      <p:sp>
        <p:nvSpPr>
          <p:cNvPr id="15" name="Date Placeholder 14">
            <a:extLst>
              <a:ext uri="{FF2B5EF4-FFF2-40B4-BE49-F238E27FC236}">
                <a16:creationId xmlns:a16="http://schemas.microsoft.com/office/drawing/2014/main" id="{ED0FFD06-5BB9-4AA7-BA77-062D2EB1AB4E}"/>
              </a:ext>
            </a:extLst>
          </p:cNvPr>
          <p:cNvSpPr>
            <a:spLocks noGrp="1"/>
          </p:cNvSpPr>
          <p:nvPr>
            <p:ph type="dt" sz="half" idx="10"/>
          </p:nvPr>
        </p:nvSpPr>
        <p:spPr/>
        <p:txBody>
          <a:bodyPr/>
          <a:lstStyle/>
          <a:p>
            <a:r>
              <a:rPr lang="en-GB" dirty="0"/>
              <a:t>Chapter title</a:t>
            </a:r>
          </a:p>
        </p:txBody>
      </p:sp>
      <p:sp>
        <p:nvSpPr>
          <p:cNvPr id="16" name="Footer Placeholder 15">
            <a:extLst>
              <a:ext uri="{FF2B5EF4-FFF2-40B4-BE49-F238E27FC236}">
                <a16:creationId xmlns:a16="http://schemas.microsoft.com/office/drawing/2014/main" id="{C9F76D75-9899-48A5-8346-3199A7DCB930}"/>
              </a:ext>
            </a:extLst>
          </p:cNvPr>
          <p:cNvSpPr>
            <a:spLocks noGrp="1"/>
          </p:cNvSpPr>
          <p:nvPr>
            <p:ph type="ftr" sz="quarter" idx="11"/>
          </p:nvPr>
        </p:nvSpPr>
        <p:spPr/>
        <p:txBody>
          <a:bodyPr/>
          <a:lstStyle/>
          <a:p>
            <a:r>
              <a:rPr lang="en-GB" dirty="0"/>
              <a:t>Title of document</a:t>
            </a:r>
          </a:p>
        </p:txBody>
      </p:sp>
      <p:sp>
        <p:nvSpPr>
          <p:cNvPr id="17" name="Slide Number Placeholder 16">
            <a:extLst>
              <a:ext uri="{FF2B5EF4-FFF2-40B4-BE49-F238E27FC236}">
                <a16:creationId xmlns:a16="http://schemas.microsoft.com/office/drawing/2014/main" id="{D47F2FCD-BFBA-4648-A693-FE3F0845408D}"/>
              </a:ext>
            </a:extLst>
          </p:cNvPr>
          <p:cNvSpPr>
            <a:spLocks noGrp="1"/>
          </p:cNvSpPr>
          <p:nvPr>
            <p:ph type="sldNum" sz="quarter" idx="12"/>
          </p:nvPr>
        </p:nvSpPr>
        <p:spPr/>
        <p:txBody>
          <a:bodyPr/>
          <a:lstStyle/>
          <a:p>
            <a:pPr algn="l"/>
            <a:fld id="{583B3A6A-1478-43D0-ACDC-254C2F6475F4}" type="slidenum">
              <a:rPr lang="en-GB" smtClean="0"/>
              <a:pPr algn="l"/>
              <a:t>‹#›</a:t>
            </a:fld>
            <a:endParaRPr lang="en-GB" dirty="0"/>
          </a:p>
        </p:txBody>
      </p:sp>
      <p:sp>
        <p:nvSpPr>
          <p:cNvPr id="18" name="Title 17">
            <a:extLst>
              <a:ext uri="{FF2B5EF4-FFF2-40B4-BE49-F238E27FC236}">
                <a16:creationId xmlns:a16="http://schemas.microsoft.com/office/drawing/2014/main" id="{026F7CB4-49D8-4A6A-8CC1-AC2F8E66ECE0}"/>
              </a:ext>
            </a:extLst>
          </p:cNvPr>
          <p:cNvSpPr>
            <a:spLocks noGrp="1"/>
          </p:cNvSpPr>
          <p:nvPr>
            <p:ph type="title" hasCustomPrompt="1"/>
          </p:nvPr>
        </p:nvSpPr>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144464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01/05/2024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56194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01/05/2024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2678240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01/05/2024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5419541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01/05/2024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1917627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01/05/2024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5752090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14079763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10854388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40585533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3988132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Freeform 6"/>
          <p:cNvSpPr/>
          <p:nvPr userDrawn="1"/>
        </p:nvSpPr>
        <p:spPr>
          <a:xfrm>
            <a:off x="245843" y="255912"/>
            <a:ext cx="11700315" cy="5119305"/>
          </a:xfrm>
          <a:custGeom>
            <a:avLst/>
            <a:gdLst>
              <a:gd name="connsiteX0" fmla="*/ 0 w 11700315"/>
              <a:gd name="connsiteY0" fmla="*/ 0 h 5119305"/>
              <a:gd name="connsiteX1" fmla="*/ 0 w 11700315"/>
              <a:gd name="connsiteY1" fmla="*/ 5119305 h 5119305"/>
              <a:gd name="connsiteX2" fmla="*/ 2663106 w 11700315"/>
              <a:gd name="connsiteY2" fmla="*/ 5119305 h 5119305"/>
              <a:gd name="connsiteX3" fmla="*/ 3110295 w 11700315"/>
              <a:gd name="connsiteY3" fmla="*/ 4718838 h 5119305"/>
              <a:gd name="connsiteX4" fmla="*/ 11700315 w 11700315"/>
              <a:gd name="connsiteY4" fmla="*/ 4718838 h 5119305"/>
              <a:gd name="connsiteX5" fmla="*/ 11700315 w 11700315"/>
              <a:gd name="connsiteY5" fmla="*/ 13348 h 5119305"/>
              <a:gd name="connsiteX6" fmla="*/ 0 w 11700315"/>
              <a:gd name="connsiteY6" fmla="*/ 0 h 511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0315" h="5119305">
                <a:moveTo>
                  <a:pt x="0" y="0"/>
                </a:moveTo>
                <a:lnTo>
                  <a:pt x="0" y="5119305"/>
                </a:lnTo>
                <a:lnTo>
                  <a:pt x="2663106" y="5119305"/>
                </a:lnTo>
                <a:lnTo>
                  <a:pt x="3110295" y="4718838"/>
                </a:lnTo>
                <a:lnTo>
                  <a:pt x="11700315" y="4718838"/>
                </a:lnTo>
                <a:lnTo>
                  <a:pt x="11700315" y="13348"/>
                </a:lnTo>
                <a:lnTo>
                  <a:pt x="0" y="0"/>
                </a:lnTo>
                <a:close/>
              </a:path>
            </a:pathLst>
          </a:custGeom>
          <a:solidFill>
            <a:srgbClr val="009CA6">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5365" y="5337115"/>
            <a:ext cx="1325540" cy="1232679"/>
          </a:xfrm>
          <a:prstGeom prst="rect">
            <a:avLst/>
          </a:prstGeom>
        </p:spPr>
      </p:pic>
      <p:cxnSp>
        <p:nvCxnSpPr>
          <p:cNvPr id="11" name="Straight Connector 10"/>
          <p:cNvCxnSpPr/>
          <p:nvPr userDrawn="1"/>
        </p:nvCxnSpPr>
        <p:spPr>
          <a:xfrm>
            <a:off x="1094610" y="3896212"/>
            <a:ext cx="5001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4"/>
          <p:cNvSpPr>
            <a:spLocks noGrp="1"/>
          </p:cNvSpPr>
          <p:nvPr>
            <p:ph type="pic" sz="quarter" idx="10"/>
          </p:nvPr>
        </p:nvSpPr>
        <p:spPr>
          <a:xfrm>
            <a:off x="6680200" y="255911"/>
            <a:ext cx="5265957" cy="4728840"/>
          </a:xfrm>
          <a:custGeom>
            <a:avLst/>
            <a:gdLst>
              <a:gd name="connsiteX0" fmla="*/ 0 w 6696075"/>
              <a:gd name="connsiteY0" fmla="*/ 6858000 h 6858000"/>
              <a:gd name="connsiteX1" fmla="*/ 1674019 w 6696075"/>
              <a:gd name="connsiteY1" fmla="*/ 0 h 6858000"/>
              <a:gd name="connsiteX2" fmla="*/ 6696075 w 6696075"/>
              <a:gd name="connsiteY2" fmla="*/ 0 h 6858000"/>
              <a:gd name="connsiteX3" fmla="*/ 5022056 w 6696075"/>
              <a:gd name="connsiteY3" fmla="*/ 6858000 h 6858000"/>
              <a:gd name="connsiteX4" fmla="*/ 0 w 6696075"/>
              <a:gd name="connsiteY4" fmla="*/ 6858000 h 6858000"/>
              <a:gd name="connsiteX0" fmla="*/ 0 w 6703074"/>
              <a:gd name="connsiteY0" fmla="*/ 6858000 h 6876473"/>
              <a:gd name="connsiteX1" fmla="*/ 1674019 w 6703074"/>
              <a:gd name="connsiteY1" fmla="*/ 0 h 6876473"/>
              <a:gd name="connsiteX2" fmla="*/ 6696075 w 6703074"/>
              <a:gd name="connsiteY2" fmla="*/ 0 h 6876473"/>
              <a:gd name="connsiteX3" fmla="*/ 6703074 w 6703074"/>
              <a:gd name="connsiteY3" fmla="*/ 6876473 h 6876473"/>
              <a:gd name="connsiteX4" fmla="*/ 0 w 6703074"/>
              <a:gd name="connsiteY4" fmla="*/ 6858000 h 6876473"/>
              <a:gd name="connsiteX0" fmla="*/ 0 w 7776729"/>
              <a:gd name="connsiteY0" fmla="*/ 6858000 h 6876473"/>
              <a:gd name="connsiteX1" fmla="*/ 1674019 w 7776729"/>
              <a:gd name="connsiteY1" fmla="*/ 0 h 6876473"/>
              <a:gd name="connsiteX2" fmla="*/ 7776729 w 7776729"/>
              <a:gd name="connsiteY2" fmla="*/ 0 h 6876473"/>
              <a:gd name="connsiteX3" fmla="*/ 6703074 w 7776729"/>
              <a:gd name="connsiteY3" fmla="*/ 6876473 h 6876473"/>
              <a:gd name="connsiteX4" fmla="*/ 0 w 7776729"/>
              <a:gd name="connsiteY4" fmla="*/ 6858000 h 6876473"/>
              <a:gd name="connsiteX0" fmla="*/ 0 w 7792965"/>
              <a:gd name="connsiteY0" fmla="*/ 6858000 h 6876473"/>
              <a:gd name="connsiteX1" fmla="*/ 1674019 w 7792965"/>
              <a:gd name="connsiteY1" fmla="*/ 0 h 6876473"/>
              <a:gd name="connsiteX2" fmla="*/ 7776729 w 7792965"/>
              <a:gd name="connsiteY2" fmla="*/ 0 h 6876473"/>
              <a:gd name="connsiteX3" fmla="*/ 7792965 w 7792965"/>
              <a:gd name="connsiteY3" fmla="*/ 6876473 h 6876473"/>
              <a:gd name="connsiteX4" fmla="*/ 0 w 7792965"/>
              <a:gd name="connsiteY4" fmla="*/ 6858000 h 6876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2965" h="6876473">
                <a:moveTo>
                  <a:pt x="0" y="6858000"/>
                </a:moveTo>
                <a:lnTo>
                  <a:pt x="1674019" y="0"/>
                </a:lnTo>
                <a:lnTo>
                  <a:pt x="7776729" y="0"/>
                </a:lnTo>
                <a:lnTo>
                  <a:pt x="7792965" y="6876473"/>
                </a:lnTo>
                <a:lnTo>
                  <a:pt x="0" y="6858000"/>
                </a:lnTo>
                <a:close/>
              </a:path>
            </a:pathLst>
          </a:custGeom>
          <a:solidFill>
            <a:schemeClr val="bg2">
              <a:lumMod val="95000"/>
            </a:schemeClr>
          </a:solidFill>
        </p:spPr>
        <p:txBody>
          <a:bodyPr/>
          <a:lstStyle/>
          <a:p>
            <a:r>
              <a:rPr lang="en-US" dirty="0"/>
              <a:t>Click icon to add picture</a:t>
            </a:r>
          </a:p>
        </p:txBody>
      </p:sp>
    </p:spTree>
    <p:extLst>
      <p:ext uri="{BB962C8B-B14F-4D97-AF65-F5344CB8AC3E}">
        <p14:creationId xmlns:p14="http://schemas.microsoft.com/office/powerpoint/2010/main" val="27689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9EE13548-3C2F-40AB-A020-26F4C3751490}"/>
              </a:ext>
            </a:extLst>
          </p:cNvPr>
          <p:cNvSpPr/>
          <p:nvPr userDrawn="1"/>
        </p:nvSpPr>
        <p:spPr>
          <a:xfrm>
            <a:off x="0" y="1371497"/>
            <a:ext cx="781351" cy="2743200"/>
          </a:xfrm>
          <a:custGeom>
            <a:avLst/>
            <a:gdLst/>
            <a:ahLst/>
            <a:cxnLst/>
            <a:rect l="l" t="t" r="r" b="b"/>
            <a:pathLst>
              <a:path w="1288415" h="4523740">
                <a:moveTo>
                  <a:pt x="0" y="4523432"/>
                </a:moveTo>
                <a:lnTo>
                  <a:pt x="1287918" y="4523432"/>
                </a:lnTo>
                <a:lnTo>
                  <a:pt x="1287918" y="0"/>
                </a:lnTo>
                <a:lnTo>
                  <a:pt x="0" y="0"/>
                </a:lnTo>
                <a:lnTo>
                  <a:pt x="0" y="4523432"/>
                </a:lnTo>
                <a:close/>
              </a:path>
            </a:pathLst>
          </a:custGeom>
          <a:solidFill>
            <a:schemeClr val="accent4"/>
          </a:solidFill>
        </p:spPr>
        <p:txBody>
          <a:bodyPr wrap="square" lIns="0" tIns="0" rIns="0" bIns="0" rtlCol="0"/>
          <a:lstStyle/>
          <a:p>
            <a:endParaRPr sz="1092" dirty="0"/>
          </a:p>
        </p:txBody>
      </p:sp>
      <p:sp>
        <p:nvSpPr>
          <p:cNvPr id="11" name="object 3">
            <a:extLst>
              <a:ext uri="{FF2B5EF4-FFF2-40B4-BE49-F238E27FC236}">
                <a16:creationId xmlns:a16="http://schemas.microsoft.com/office/drawing/2014/main" id="{4D44FAD4-EFA3-4E68-94B3-9AF08C48F2E7}"/>
              </a:ext>
            </a:extLst>
          </p:cNvPr>
          <p:cNvSpPr/>
          <p:nvPr userDrawn="1"/>
        </p:nvSpPr>
        <p:spPr>
          <a:xfrm>
            <a:off x="0" y="4114505"/>
            <a:ext cx="781351" cy="1371600"/>
          </a:xfrm>
          <a:custGeom>
            <a:avLst/>
            <a:gdLst/>
            <a:ahLst/>
            <a:cxnLst/>
            <a:rect l="l" t="t" r="r" b="b"/>
            <a:pathLst>
              <a:path w="1288415" h="2261870">
                <a:moveTo>
                  <a:pt x="0" y="2261721"/>
                </a:moveTo>
                <a:lnTo>
                  <a:pt x="1287918" y="2261721"/>
                </a:lnTo>
                <a:lnTo>
                  <a:pt x="1287918" y="0"/>
                </a:lnTo>
                <a:lnTo>
                  <a:pt x="0" y="0"/>
                </a:lnTo>
                <a:lnTo>
                  <a:pt x="0" y="2261721"/>
                </a:lnTo>
                <a:close/>
              </a:path>
            </a:pathLst>
          </a:custGeom>
          <a:solidFill>
            <a:schemeClr val="accent2"/>
          </a:solidFill>
        </p:spPr>
        <p:txBody>
          <a:bodyPr wrap="square" lIns="0" tIns="0" rIns="0" bIns="0" rtlCol="0"/>
          <a:lstStyle/>
          <a:p>
            <a:endParaRPr sz="1092" dirty="0"/>
          </a:p>
        </p:txBody>
      </p:sp>
      <p:sp>
        <p:nvSpPr>
          <p:cNvPr id="12" name="Date Placeholder 11">
            <a:extLst>
              <a:ext uri="{FF2B5EF4-FFF2-40B4-BE49-F238E27FC236}">
                <a16:creationId xmlns:a16="http://schemas.microsoft.com/office/drawing/2014/main" id="{104AFFB5-27D4-4C08-9DCE-0F1E7D198650}"/>
              </a:ext>
            </a:extLst>
          </p:cNvPr>
          <p:cNvSpPr>
            <a:spLocks noGrp="1"/>
          </p:cNvSpPr>
          <p:nvPr>
            <p:ph type="dt" sz="half" idx="10"/>
          </p:nvPr>
        </p:nvSpPr>
        <p:spPr/>
        <p:txBody>
          <a:bodyPr/>
          <a:lstStyle/>
          <a:p>
            <a:r>
              <a:rPr lang="en-GB" dirty="0"/>
              <a:t>Chapter title</a:t>
            </a:r>
          </a:p>
        </p:txBody>
      </p:sp>
      <p:sp>
        <p:nvSpPr>
          <p:cNvPr id="13" name="Footer Placeholder 12">
            <a:extLst>
              <a:ext uri="{FF2B5EF4-FFF2-40B4-BE49-F238E27FC236}">
                <a16:creationId xmlns:a16="http://schemas.microsoft.com/office/drawing/2014/main" id="{DD0B58A9-A83F-4C36-9554-F5F1AAFE2A50}"/>
              </a:ext>
            </a:extLst>
          </p:cNvPr>
          <p:cNvSpPr>
            <a:spLocks noGrp="1"/>
          </p:cNvSpPr>
          <p:nvPr>
            <p:ph type="ftr" sz="quarter" idx="11"/>
          </p:nvPr>
        </p:nvSpPr>
        <p:spPr/>
        <p:txBody>
          <a:bodyPr/>
          <a:lstStyle/>
          <a:p>
            <a:r>
              <a:rPr lang="en-GB" dirty="0"/>
              <a:t>Title of document</a:t>
            </a:r>
          </a:p>
        </p:txBody>
      </p:sp>
      <p:sp>
        <p:nvSpPr>
          <p:cNvPr id="14" name="Slide Number Placeholder 13">
            <a:extLst>
              <a:ext uri="{FF2B5EF4-FFF2-40B4-BE49-F238E27FC236}">
                <a16:creationId xmlns:a16="http://schemas.microsoft.com/office/drawing/2014/main" id="{78866014-9518-4C64-BC0E-AC7775D6E2D4}"/>
              </a:ext>
            </a:extLst>
          </p:cNvPr>
          <p:cNvSpPr>
            <a:spLocks noGrp="1"/>
          </p:cNvSpPr>
          <p:nvPr>
            <p:ph type="sldNum" sz="quarter" idx="12"/>
          </p:nvPr>
        </p:nvSpPr>
        <p:spPr/>
        <p:txBody>
          <a:bodyPr/>
          <a:lstStyle/>
          <a:p>
            <a:pPr algn="l"/>
            <a:fld id="{583B3A6A-1478-43D0-ACDC-254C2F6475F4}" type="slidenum">
              <a:rPr lang="en-GB" smtClean="0"/>
              <a:pPr algn="l"/>
              <a:t>‹#›</a:t>
            </a:fld>
            <a:endParaRPr lang="en-GB" dirty="0"/>
          </a:p>
        </p:txBody>
      </p:sp>
      <p:sp>
        <p:nvSpPr>
          <p:cNvPr id="15" name="Title 14">
            <a:extLst>
              <a:ext uri="{FF2B5EF4-FFF2-40B4-BE49-F238E27FC236}">
                <a16:creationId xmlns:a16="http://schemas.microsoft.com/office/drawing/2014/main" id="{43BC1F79-D6CC-4049-B37F-B3AC7BC02279}"/>
              </a:ext>
            </a:extLst>
          </p:cNvPr>
          <p:cNvSpPr>
            <a:spLocks noGrp="1"/>
          </p:cNvSpPr>
          <p:nvPr>
            <p:ph type="title" hasCustomPrompt="1"/>
          </p:nvPr>
        </p:nvSpPr>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343416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extBox 6"/>
          <p:cNvSpPr txBox="1"/>
          <p:nvPr userDrawn="1"/>
        </p:nvSpPr>
        <p:spPr>
          <a:xfrm>
            <a:off x="190500" y="302716"/>
            <a:ext cx="7548811" cy="215444"/>
          </a:xfrm>
          <a:prstGeom prst="rect">
            <a:avLst/>
          </a:prstGeom>
          <a:noFill/>
        </p:spPr>
        <p:txBody>
          <a:bodyPr wrap="square" rtlCol="0">
            <a:spAutoFit/>
          </a:bodyPr>
          <a:lstStyle/>
          <a:p>
            <a:r>
              <a:rPr lang="en-US" sz="800" dirty="0">
                <a:latin typeface="Cabin" charset="0"/>
                <a:ea typeface="Cabin" charset="0"/>
                <a:cs typeface="Cabin" charset="0"/>
              </a:rPr>
              <a:t> South Yorkshire Mayoral Combined Authority</a:t>
            </a:r>
          </a:p>
        </p:txBody>
      </p:sp>
      <p:sp>
        <p:nvSpPr>
          <p:cNvPr id="8" name="Freeform 7"/>
          <p:cNvSpPr/>
          <p:nvPr userDrawn="1"/>
        </p:nvSpPr>
        <p:spPr>
          <a:xfrm>
            <a:off x="304800" y="396241"/>
            <a:ext cx="11612880" cy="175260"/>
          </a:xfrm>
          <a:custGeom>
            <a:avLst/>
            <a:gdLst>
              <a:gd name="connsiteX0" fmla="*/ 0 w 11612880"/>
              <a:gd name="connsiteY0" fmla="*/ 175260 h 175260"/>
              <a:gd name="connsiteX1" fmla="*/ 2171700 w 11612880"/>
              <a:gd name="connsiteY1" fmla="*/ 175260 h 175260"/>
              <a:gd name="connsiteX2" fmla="*/ 2491740 w 11612880"/>
              <a:gd name="connsiteY2" fmla="*/ 0 h 175260"/>
              <a:gd name="connsiteX3" fmla="*/ 11612880 w 11612880"/>
              <a:gd name="connsiteY3" fmla="*/ 0 h 175260"/>
              <a:gd name="connsiteX4" fmla="*/ 11612880 w 11612880"/>
              <a:gd name="connsiteY4" fmla="*/ 0 h 175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2880" h="175260">
                <a:moveTo>
                  <a:pt x="0" y="175260"/>
                </a:moveTo>
                <a:lnTo>
                  <a:pt x="2171700" y="175260"/>
                </a:lnTo>
                <a:lnTo>
                  <a:pt x="2491740" y="0"/>
                </a:lnTo>
                <a:lnTo>
                  <a:pt x="11612880" y="0"/>
                </a:lnTo>
                <a:lnTo>
                  <a:pt x="11612880" y="0"/>
                </a:lnTo>
              </a:path>
            </a:pathLst>
          </a:custGeom>
          <a:noFill/>
          <a:ln>
            <a:solidFill>
              <a:srgbClr val="8DB9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61F11EB4-4447-4653-8456-DD415D4CBF12}"/>
              </a:ext>
            </a:extLst>
          </p:cNvPr>
          <p:cNvSpPr>
            <a:spLocks noGrp="1"/>
          </p:cNvSpPr>
          <p:nvPr>
            <p:ph type="title"/>
          </p:nvPr>
        </p:nvSpPr>
        <p:spPr>
          <a:xfrm>
            <a:off x="838200" y="741407"/>
            <a:ext cx="10515600" cy="823784"/>
          </a:xfrm>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38B81C78-FE41-4011-9043-ED74E9883692}"/>
              </a:ext>
            </a:extLst>
          </p:cNvPr>
          <p:cNvSpPr>
            <a:spLocks noGrp="1"/>
          </p:cNvSpPr>
          <p:nvPr>
            <p:ph sz="quarter" idx="10"/>
          </p:nvPr>
        </p:nvSpPr>
        <p:spPr>
          <a:xfrm>
            <a:off x="840259" y="1655804"/>
            <a:ext cx="10513541" cy="4522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87797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Box 6"/>
          <p:cNvSpPr txBox="1"/>
          <p:nvPr userDrawn="1"/>
        </p:nvSpPr>
        <p:spPr>
          <a:xfrm>
            <a:off x="190500" y="302716"/>
            <a:ext cx="7548811" cy="215444"/>
          </a:xfrm>
          <a:prstGeom prst="rect">
            <a:avLst/>
          </a:prstGeom>
          <a:noFill/>
        </p:spPr>
        <p:txBody>
          <a:bodyPr wrap="square" rtlCol="0">
            <a:spAutoFit/>
          </a:bodyPr>
          <a:lstStyle/>
          <a:p>
            <a:r>
              <a:rPr lang="en-US" sz="800" dirty="0">
                <a:latin typeface="Cabin" charset="0"/>
                <a:ea typeface="Cabin" charset="0"/>
                <a:cs typeface="Cabin" charset="0"/>
              </a:rPr>
              <a:t> South Yorkshire Mayoral Combined Authority</a:t>
            </a:r>
          </a:p>
        </p:txBody>
      </p:sp>
      <p:sp>
        <p:nvSpPr>
          <p:cNvPr id="8" name="Freeform 7"/>
          <p:cNvSpPr/>
          <p:nvPr userDrawn="1"/>
        </p:nvSpPr>
        <p:spPr>
          <a:xfrm>
            <a:off x="304800" y="396241"/>
            <a:ext cx="11612880" cy="175260"/>
          </a:xfrm>
          <a:custGeom>
            <a:avLst/>
            <a:gdLst>
              <a:gd name="connsiteX0" fmla="*/ 0 w 11612880"/>
              <a:gd name="connsiteY0" fmla="*/ 175260 h 175260"/>
              <a:gd name="connsiteX1" fmla="*/ 2171700 w 11612880"/>
              <a:gd name="connsiteY1" fmla="*/ 175260 h 175260"/>
              <a:gd name="connsiteX2" fmla="*/ 2491740 w 11612880"/>
              <a:gd name="connsiteY2" fmla="*/ 0 h 175260"/>
              <a:gd name="connsiteX3" fmla="*/ 11612880 w 11612880"/>
              <a:gd name="connsiteY3" fmla="*/ 0 h 175260"/>
              <a:gd name="connsiteX4" fmla="*/ 11612880 w 11612880"/>
              <a:gd name="connsiteY4" fmla="*/ 0 h 175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2880" h="175260">
                <a:moveTo>
                  <a:pt x="0" y="175260"/>
                </a:moveTo>
                <a:lnTo>
                  <a:pt x="2171700" y="175260"/>
                </a:lnTo>
                <a:lnTo>
                  <a:pt x="2491740" y="0"/>
                </a:lnTo>
                <a:lnTo>
                  <a:pt x="11612880" y="0"/>
                </a:lnTo>
                <a:lnTo>
                  <a:pt x="11612880" y="0"/>
                </a:lnTo>
              </a:path>
            </a:pathLst>
          </a:custGeom>
          <a:noFill/>
          <a:ln>
            <a:solidFill>
              <a:srgbClr val="8DB9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3838943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Freeform 7"/>
          <p:cNvSpPr/>
          <p:nvPr userDrawn="1"/>
        </p:nvSpPr>
        <p:spPr>
          <a:xfrm>
            <a:off x="245843" y="255910"/>
            <a:ext cx="11700315" cy="5122481"/>
          </a:xfrm>
          <a:custGeom>
            <a:avLst/>
            <a:gdLst>
              <a:gd name="connsiteX0" fmla="*/ 0 w 11700315"/>
              <a:gd name="connsiteY0" fmla="*/ 0 h 5119305"/>
              <a:gd name="connsiteX1" fmla="*/ 0 w 11700315"/>
              <a:gd name="connsiteY1" fmla="*/ 5119305 h 5119305"/>
              <a:gd name="connsiteX2" fmla="*/ 2663106 w 11700315"/>
              <a:gd name="connsiteY2" fmla="*/ 5119305 h 5119305"/>
              <a:gd name="connsiteX3" fmla="*/ 3110295 w 11700315"/>
              <a:gd name="connsiteY3" fmla="*/ 4718838 h 5119305"/>
              <a:gd name="connsiteX4" fmla="*/ 11700315 w 11700315"/>
              <a:gd name="connsiteY4" fmla="*/ 4718838 h 5119305"/>
              <a:gd name="connsiteX5" fmla="*/ 11700315 w 11700315"/>
              <a:gd name="connsiteY5" fmla="*/ 13348 h 5119305"/>
              <a:gd name="connsiteX6" fmla="*/ 0 w 11700315"/>
              <a:gd name="connsiteY6" fmla="*/ 0 h 511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0315" h="5119305">
                <a:moveTo>
                  <a:pt x="0" y="0"/>
                </a:moveTo>
                <a:lnTo>
                  <a:pt x="0" y="5119305"/>
                </a:lnTo>
                <a:lnTo>
                  <a:pt x="2663106" y="5119305"/>
                </a:lnTo>
                <a:lnTo>
                  <a:pt x="3110295" y="4718838"/>
                </a:lnTo>
                <a:lnTo>
                  <a:pt x="11700315" y="4718838"/>
                </a:lnTo>
                <a:lnTo>
                  <a:pt x="11700315" y="13348"/>
                </a:lnTo>
                <a:lnTo>
                  <a:pt x="0" y="0"/>
                </a:lnTo>
                <a:close/>
              </a:path>
            </a:pathLst>
          </a:custGeom>
          <a:solidFill>
            <a:srgbClr val="009CA6">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5365" y="5337115"/>
            <a:ext cx="1325540" cy="1232679"/>
          </a:xfrm>
          <a:prstGeom prst="rect">
            <a:avLst/>
          </a:prstGeom>
        </p:spPr>
      </p:pic>
      <p:sp>
        <p:nvSpPr>
          <p:cNvPr id="11" name="Picture Placeholder 4"/>
          <p:cNvSpPr>
            <a:spLocks noGrp="1"/>
          </p:cNvSpPr>
          <p:nvPr>
            <p:ph type="pic" sz="quarter" idx="10"/>
          </p:nvPr>
        </p:nvSpPr>
        <p:spPr>
          <a:xfrm>
            <a:off x="6680200" y="255909"/>
            <a:ext cx="5265957" cy="4730235"/>
          </a:xfrm>
          <a:custGeom>
            <a:avLst/>
            <a:gdLst>
              <a:gd name="connsiteX0" fmla="*/ 0 w 6696075"/>
              <a:gd name="connsiteY0" fmla="*/ 6858000 h 6858000"/>
              <a:gd name="connsiteX1" fmla="*/ 1674019 w 6696075"/>
              <a:gd name="connsiteY1" fmla="*/ 0 h 6858000"/>
              <a:gd name="connsiteX2" fmla="*/ 6696075 w 6696075"/>
              <a:gd name="connsiteY2" fmla="*/ 0 h 6858000"/>
              <a:gd name="connsiteX3" fmla="*/ 5022056 w 6696075"/>
              <a:gd name="connsiteY3" fmla="*/ 6858000 h 6858000"/>
              <a:gd name="connsiteX4" fmla="*/ 0 w 6696075"/>
              <a:gd name="connsiteY4" fmla="*/ 6858000 h 6858000"/>
              <a:gd name="connsiteX0" fmla="*/ 0 w 6703074"/>
              <a:gd name="connsiteY0" fmla="*/ 6858000 h 6876473"/>
              <a:gd name="connsiteX1" fmla="*/ 1674019 w 6703074"/>
              <a:gd name="connsiteY1" fmla="*/ 0 h 6876473"/>
              <a:gd name="connsiteX2" fmla="*/ 6696075 w 6703074"/>
              <a:gd name="connsiteY2" fmla="*/ 0 h 6876473"/>
              <a:gd name="connsiteX3" fmla="*/ 6703074 w 6703074"/>
              <a:gd name="connsiteY3" fmla="*/ 6876473 h 6876473"/>
              <a:gd name="connsiteX4" fmla="*/ 0 w 6703074"/>
              <a:gd name="connsiteY4" fmla="*/ 6858000 h 6876473"/>
              <a:gd name="connsiteX0" fmla="*/ 0 w 7776729"/>
              <a:gd name="connsiteY0" fmla="*/ 6858000 h 6876473"/>
              <a:gd name="connsiteX1" fmla="*/ 1674019 w 7776729"/>
              <a:gd name="connsiteY1" fmla="*/ 0 h 6876473"/>
              <a:gd name="connsiteX2" fmla="*/ 7776729 w 7776729"/>
              <a:gd name="connsiteY2" fmla="*/ 0 h 6876473"/>
              <a:gd name="connsiteX3" fmla="*/ 6703074 w 7776729"/>
              <a:gd name="connsiteY3" fmla="*/ 6876473 h 6876473"/>
              <a:gd name="connsiteX4" fmla="*/ 0 w 7776729"/>
              <a:gd name="connsiteY4" fmla="*/ 6858000 h 6876473"/>
              <a:gd name="connsiteX0" fmla="*/ 0 w 7792965"/>
              <a:gd name="connsiteY0" fmla="*/ 6858000 h 6876473"/>
              <a:gd name="connsiteX1" fmla="*/ 1674019 w 7792965"/>
              <a:gd name="connsiteY1" fmla="*/ 0 h 6876473"/>
              <a:gd name="connsiteX2" fmla="*/ 7776729 w 7792965"/>
              <a:gd name="connsiteY2" fmla="*/ 0 h 6876473"/>
              <a:gd name="connsiteX3" fmla="*/ 7792965 w 7792965"/>
              <a:gd name="connsiteY3" fmla="*/ 6876473 h 6876473"/>
              <a:gd name="connsiteX4" fmla="*/ 0 w 7792965"/>
              <a:gd name="connsiteY4" fmla="*/ 6858000 h 6876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2965" h="6876473">
                <a:moveTo>
                  <a:pt x="0" y="6858000"/>
                </a:moveTo>
                <a:lnTo>
                  <a:pt x="1674019" y="0"/>
                </a:lnTo>
                <a:lnTo>
                  <a:pt x="7776729" y="0"/>
                </a:lnTo>
                <a:lnTo>
                  <a:pt x="7792965" y="6876473"/>
                </a:lnTo>
                <a:lnTo>
                  <a:pt x="0" y="6858000"/>
                </a:lnTo>
                <a:close/>
              </a:path>
            </a:pathLst>
          </a:custGeom>
          <a:solidFill>
            <a:schemeClr val="bg2">
              <a:lumMod val="95000"/>
            </a:schemeClr>
          </a:solidFill>
        </p:spPr>
        <p:txBody>
          <a:bodyPr/>
          <a:lstStyle/>
          <a:p>
            <a:r>
              <a:rPr lang="en-US" dirty="0"/>
              <a:t>Click icon to add picture</a:t>
            </a:r>
          </a:p>
        </p:txBody>
      </p:sp>
    </p:spTree>
    <p:extLst>
      <p:ext uri="{BB962C8B-B14F-4D97-AF65-F5344CB8AC3E}">
        <p14:creationId xmlns:p14="http://schemas.microsoft.com/office/powerpoint/2010/main" val="377839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a:gsLst>
              <a:gs pos="0">
                <a:srgbClr val="003479"/>
              </a:gs>
              <a:gs pos="100000">
                <a:srgbClr val="182D4C"/>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625542" y="3079757"/>
            <a:ext cx="9144000" cy="2614033"/>
          </a:xfrm>
          <a:prstGeom prst="rect">
            <a:avLst/>
          </a:prstGeom>
        </p:spPr>
        <p:txBody>
          <a:bodyPr anchor="t"/>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3" name="Subtitle 2"/>
          <p:cNvSpPr>
            <a:spLocks noGrp="1"/>
          </p:cNvSpPr>
          <p:nvPr>
            <p:ph type="subTitle" idx="1" hasCustomPrompt="1"/>
          </p:nvPr>
        </p:nvSpPr>
        <p:spPr>
          <a:xfrm>
            <a:off x="625542" y="5785865"/>
            <a:ext cx="9144000" cy="425019"/>
          </a:xfrm>
          <a:prstGeom prst="rect">
            <a:avLst/>
          </a:prstGeom>
        </p:spPr>
        <p:txBody>
          <a:bodyPr/>
          <a:lstStyle>
            <a:lvl1pPr marL="0" indent="0" algn="l">
              <a:buNone/>
              <a:defRPr sz="18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13" name="Text Placeholder 12"/>
          <p:cNvSpPr>
            <a:spLocks noGrp="1"/>
          </p:cNvSpPr>
          <p:nvPr>
            <p:ph type="body" sz="quarter" idx="10" hasCustomPrompt="1"/>
          </p:nvPr>
        </p:nvSpPr>
        <p:spPr>
          <a:xfrm>
            <a:off x="625976" y="2664121"/>
            <a:ext cx="5605462" cy="295131"/>
          </a:xfrm>
          <a:prstGeom prst="rect">
            <a:avLst/>
          </a:prstGeom>
        </p:spPr>
        <p:txBody>
          <a:bodyPr/>
          <a:lstStyle>
            <a:lvl1pPr marL="0" indent="0">
              <a:buNone/>
              <a:defRPr sz="1800" b="1" i="0" baseline="0">
                <a:solidFill>
                  <a:schemeClr val="accent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5" name="Picture 4">
            <a:extLst>
              <a:ext uri="{FF2B5EF4-FFF2-40B4-BE49-F238E27FC236}">
                <a16:creationId xmlns:a16="http://schemas.microsoft.com/office/drawing/2014/main" id="{456326FE-C9F7-37D5-9B7A-6B94AB751CB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C0F64AE3-E67F-7937-A594-38CB5ABBAFA4}"/>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12096627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8C9AA1-E1AA-A589-2EC0-36F8AD58F4CB}"/>
              </a:ext>
            </a:extLst>
          </p:cNvPr>
          <p:cNvPicPr>
            <a:picLocks noChangeAspect="1"/>
          </p:cNvPicPr>
          <p:nvPr userDrawn="1"/>
        </p:nvPicPr>
        <p:blipFill>
          <a:blip r:embed="rId2"/>
          <a:stretch>
            <a:fillRect/>
          </a:stretch>
        </p:blipFill>
        <p:spPr>
          <a:xfrm>
            <a:off x="-1" y="1"/>
            <a:ext cx="10668001" cy="6857999"/>
          </a:xfrm>
          <a:prstGeom prst="rect">
            <a:avLst/>
          </a:prstGeom>
        </p:spPr>
      </p:pic>
      <p:sp>
        <p:nvSpPr>
          <p:cNvPr id="2" name="Title 1"/>
          <p:cNvSpPr>
            <a:spLocks noGrp="1"/>
          </p:cNvSpPr>
          <p:nvPr>
            <p:ph type="ctrTitle" hasCustomPrompt="1"/>
          </p:nvPr>
        </p:nvSpPr>
        <p:spPr>
          <a:xfrm>
            <a:off x="619076" y="3079757"/>
            <a:ext cx="9144000" cy="2614033"/>
          </a:xfrm>
          <a:prstGeom prst="rect">
            <a:avLst/>
          </a:prstGeom>
        </p:spPr>
        <p:txBody>
          <a:bodyPr anchor="t"/>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3" name="Subtitle 2"/>
          <p:cNvSpPr>
            <a:spLocks noGrp="1"/>
          </p:cNvSpPr>
          <p:nvPr>
            <p:ph type="subTitle" idx="1" hasCustomPrompt="1"/>
          </p:nvPr>
        </p:nvSpPr>
        <p:spPr>
          <a:xfrm>
            <a:off x="619076" y="5785865"/>
            <a:ext cx="9144000" cy="425019"/>
          </a:xfrm>
          <a:prstGeom prst="rect">
            <a:avLst/>
          </a:prstGeom>
        </p:spPr>
        <p:txBody>
          <a:bodyPr/>
          <a:lstStyle>
            <a:lvl1pPr marL="0" indent="0" algn="l">
              <a:buNone/>
              <a:defRPr sz="18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13" name="Text Placeholder 12"/>
          <p:cNvSpPr>
            <a:spLocks noGrp="1"/>
          </p:cNvSpPr>
          <p:nvPr>
            <p:ph type="body" sz="quarter" idx="10" hasCustomPrompt="1"/>
          </p:nvPr>
        </p:nvSpPr>
        <p:spPr>
          <a:xfrm>
            <a:off x="619510" y="2664121"/>
            <a:ext cx="5605462" cy="295131"/>
          </a:xfrm>
          <a:prstGeom prst="rect">
            <a:avLst/>
          </a:prstGeom>
        </p:spPr>
        <p:txBody>
          <a:bodyPr/>
          <a:lstStyle>
            <a:lvl1pPr marL="0" indent="0">
              <a:buNone/>
              <a:defRPr sz="1800" b="1" i="0" baseline="0">
                <a:solidFill>
                  <a:schemeClr val="bg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8" name="Picture 7">
            <a:extLst>
              <a:ext uri="{FF2B5EF4-FFF2-40B4-BE49-F238E27FC236}">
                <a16:creationId xmlns:a16="http://schemas.microsoft.com/office/drawing/2014/main" id="{402DF1D1-D43C-40AF-D301-98C17A26523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6" name="Picture Placeholder 4">
            <a:extLst>
              <a:ext uri="{FF2B5EF4-FFF2-40B4-BE49-F238E27FC236}">
                <a16:creationId xmlns:a16="http://schemas.microsoft.com/office/drawing/2014/main" id="{DC552F19-243E-F026-6482-02395DC329F3}"/>
              </a:ext>
            </a:extLst>
          </p:cNvPr>
          <p:cNvSpPr>
            <a:spLocks noGrp="1"/>
          </p:cNvSpPr>
          <p:nvPr>
            <p:ph type="pic" sz="quarter" idx="11" hasCustomPrompt="1"/>
          </p:nvPr>
        </p:nvSpPr>
        <p:spPr>
          <a:xfrm>
            <a:off x="0" y="0"/>
            <a:ext cx="12192000" cy="6858000"/>
          </a:xfrm>
          <a:prstGeom prst="rect">
            <a:avLst/>
          </a:prstGeom>
        </p:spPr>
        <p:txBody>
          <a:bodyPr/>
          <a:lstStyle>
            <a:lvl1pPr marL="0" indent="0">
              <a:buNone/>
              <a:defRPr sz="1800" baseline="0"/>
            </a:lvl1pPr>
          </a:lstStyle>
          <a:p>
            <a:r>
              <a:rPr lang="en-GB"/>
              <a:t>Click to insert a background image</a:t>
            </a:r>
          </a:p>
        </p:txBody>
      </p:sp>
      <p:sp>
        <p:nvSpPr>
          <p:cNvPr id="5" name="TextBox 4">
            <a:extLst>
              <a:ext uri="{FF2B5EF4-FFF2-40B4-BE49-F238E27FC236}">
                <a16:creationId xmlns:a16="http://schemas.microsoft.com/office/drawing/2014/main" id="{53912974-808E-5B8D-0B74-B01F98C4983A}"/>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8874843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9076" y="3079757"/>
            <a:ext cx="9144000" cy="2614033"/>
          </a:xfrm>
          <a:prstGeom prst="rect">
            <a:avLst/>
          </a:prstGeom>
        </p:spPr>
        <p:txBody>
          <a:bodyPr anchor="t"/>
          <a:lstStyle>
            <a:lvl1pPr algn="l">
              <a:defRPr sz="6000" b="1" i="0" baseline="0">
                <a:solidFill>
                  <a:schemeClr val="tx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3" name="Subtitle 2"/>
          <p:cNvSpPr>
            <a:spLocks noGrp="1"/>
          </p:cNvSpPr>
          <p:nvPr>
            <p:ph type="subTitle" idx="1" hasCustomPrompt="1"/>
          </p:nvPr>
        </p:nvSpPr>
        <p:spPr>
          <a:xfrm>
            <a:off x="619076" y="5785865"/>
            <a:ext cx="9144000" cy="425019"/>
          </a:xfrm>
          <a:prstGeom prst="rect">
            <a:avLst/>
          </a:prstGeom>
        </p:spPr>
        <p:txBody>
          <a:bodyPr/>
          <a:lstStyle>
            <a:lvl1pPr marL="0" indent="0" algn="l">
              <a:buNone/>
              <a:defRPr sz="18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13" name="Text Placeholder 12"/>
          <p:cNvSpPr>
            <a:spLocks noGrp="1"/>
          </p:cNvSpPr>
          <p:nvPr>
            <p:ph type="body" sz="quarter" idx="10" hasCustomPrompt="1"/>
          </p:nvPr>
        </p:nvSpPr>
        <p:spPr>
          <a:xfrm>
            <a:off x="619510" y="2664121"/>
            <a:ext cx="5605462" cy="295131"/>
          </a:xfrm>
          <a:prstGeom prst="rect">
            <a:avLst/>
          </a:prstGeom>
        </p:spPr>
        <p:txBody>
          <a:bodyPr/>
          <a:lstStyle>
            <a:lvl1pPr marL="0" indent="0">
              <a:buNone/>
              <a:defRPr sz="1800" b="1" i="0" baseline="0">
                <a:solidFill>
                  <a:schemeClr val="bg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8" name="Picture 7">
            <a:extLst>
              <a:ext uri="{FF2B5EF4-FFF2-40B4-BE49-F238E27FC236}">
                <a16:creationId xmlns:a16="http://schemas.microsoft.com/office/drawing/2014/main" id="{67D4CAEC-9B9C-22D2-48EE-7E8980D5B0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C3A3D968-2DC6-3576-1452-81BF7A51FA4B}"/>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14325039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4">
    <p:bg>
      <p:bgPr>
        <a:gradFill>
          <a:gsLst>
            <a:gs pos="10000">
              <a:schemeClr val="tx1"/>
            </a:gs>
            <a:gs pos="100000">
              <a:schemeClr val="bg2"/>
            </a:gs>
          </a:gsLst>
          <a:lin ang="4800000" scaled="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25542" y="3079757"/>
            <a:ext cx="9144000" cy="2614033"/>
          </a:xfrm>
          <a:prstGeom prst="rect">
            <a:avLst/>
          </a:prstGeom>
        </p:spPr>
        <p:txBody>
          <a:bodyPr anchor="t"/>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7" name="Subtitle 2"/>
          <p:cNvSpPr>
            <a:spLocks noGrp="1"/>
          </p:cNvSpPr>
          <p:nvPr>
            <p:ph type="subTitle" idx="1" hasCustomPrompt="1"/>
          </p:nvPr>
        </p:nvSpPr>
        <p:spPr>
          <a:xfrm>
            <a:off x="625542" y="5785865"/>
            <a:ext cx="9144000" cy="425019"/>
          </a:xfrm>
          <a:prstGeom prst="rect">
            <a:avLst/>
          </a:prstGeom>
        </p:spPr>
        <p:txBody>
          <a:bodyPr/>
          <a:lstStyle>
            <a:lvl1pPr marL="0" indent="0" algn="l">
              <a:buNone/>
              <a:defRPr sz="18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8" name="Text Placeholder 12"/>
          <p:cNvSpPr>
            <a:spLocks noGrp="1"/>
          </p:cNvSpPr>
          <p:nvPr>
            <p:ph type="body" sz="quarter" idx="10" hasCustomPrompt="1"/>
          </p:nvPr>
        </p:nvSpPr>
        <p:spPr>
          <a:xfrm>
            <a:off x="625976" y="2664121"/>
            <a:ext cx="5605462" cy="295131"/>
          </a:xfrm>
          <a:prstGeom prst="rect">
            <a:avLst/>
          </a:prstGeom>
        </p:spPr>
        <p:txBody>
          <a:bodyPr/>
          <a:lstStyle>
            <a:lvl1pPr marL="0" indent="0">
              <a:buNone/>
              <a:defRPr sz="1800" b="1" i="0" baseline="0">
                <a:solidFill>
                  <a:schemeClr val="accent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3" name="Picture 2">
            <a:extLst>
              <a:ext uri="{FF2B5EF4-FFF2-40B4-BE49-F238E27FC236}">
                <a16:creationId xmlns:a16="http://schemas.microsoft.com/office/drawing/2014/main" id="{A915EBEC-BA9B-2F32-A4C4-0206F18FD2C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2" name="TextBox 1">
            <a:extLst>
              <a:ext uri="{FF2B5EF4-FFF2-40B4-BE49-F238E27FC236}">
                <a16:creationId xmlns:a16="http://schemas.microsoft.com/office/drawing/2014/main" id="{CB6F0091-A7ED-1F58-53B4-B1EC6AF77B5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3797087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tion Heading 1">
    <p:bg>
      <p:bgPr>
        <a:gradFill>
          <a:gsLst>
            <a:gs pos="0">
              <a:schemeClr val="accent1"/>
            </a:gs>
            <a:gs pos="100000">
              <a:schemeClr val="tx1"/>
            </a:gs>
          </a:gsLst>
          <a:lin ang="42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4171167"/>
            <a:ext cx="10515600" cy="1677584"/>
          </a:xfrm>
          <a:prstGeom prst="rect">
            <a:avLst/>
          </a:prstGeom>
        </p:spPr>
        <p:txBody>
          <a:bodyPr anchor="b"/>
          <a:lstStyle>
            <a:lvl1pPr>
              <a:defRPr sz="5400" b="1" i="0" baseline="0">
                <a:solidFill>
                  <a:schemeClr val="accent5"/>
                </a:solidFill>
                <a:latin typeface="Arial" panose="020B0604020202020204" pitchFamily="34" charset="0"/>
                <a:cs typeface="Arial" panose="020B0604020202020204" pitchFamily="34" charset="0"/>
              </a:defRPr>
            </a:lvl1pPr>
          </a:lstStyle>
          <a:p>
            <a:r>
              <a:rPr lang="en-US"/>
              <a:t>Section heading goes here</a:t>
            </a:r>
            <a:br>
              <a:rPr lang="en-US"/>
            </a:br>
            <a:r>
              <a:rPr lang="en-US"/>
              <a:t>Section heading goes here</a:t>
            </a:r>
            <a:endParaRPr lang="en-GB"/>
          </a:p>
        </p:txBody>
      </p:sp>
      <p:sp>
        <p:nvSpPr>
          <p:cNvPr id="8" name="Subtitle 2"/>
          <p:cNvSpPr>
            <a:spLocks noGrp="1"/>
          </p:cNvSpPr>
          <p:nvPr>
            <p:ph type="subTitle" idx="1" hasCustomPrompt="1"/>
          </p:nvPr>
        </p:nvSpPr>
        <p:spPr>
          <a:xfrm>
            <a:off x="625542" y="5853779"/>
            <a:ext cx="9144000" cy="425019"/>
          </a:xfrm>
          <a:prstGeom prst="rect">
            <a:avLst/>
          </a:prstGeom>
        </p:spPr>
        <p:txBody>
          <a:bodyPr/>
          <a:lstStyle>
            <a:lvl1pPr marL="0" indent="0" algn="l">
              <a:buNone/>
              <a:defRPr sz="18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goes here</a:t>
            </a:r>
            <a:endParaRPr lang="en-GB"/>
          </a:p>
        </p:txBody>
      </p:sp>
      <p:pic>
        <p:nvPicPr>
          <p:cNvPr id="3" name="Picture 2">
            <a:extLst>
              <a:ext uri="{FF2B5EF4-FFF2-40B4-BE49-F238E27FC236}">
                <a16:creationId xmlns:a16="http://schemas.microsoft.com/office/drawing/2014/main" id="{5A24D8E1-F721-42CE-472D-6002401C643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D90AE436-983D-D8D0-4820-598E6D9B0EB7}"/>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2420068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ing 2">
    <p:bg>
      <p:bgPr>
        <a:gradFill>
          <a:gsLst>
            <a:gs pos="0">
              <a:schemeClr val="accent2"/>
            </a:gs>
            <a:gs pos="83000">
              <a:schemeClr val="tx1"/>
            </a:gs>
          </a:gsLst>
          <a:lin ang="198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4171167"/>
            <a:ext cx="10515600" cy="1677584"/>
          </a:xfrm>
          <a:prstGeom prst="rect">
            <a:avLst/>
          </a:prstGeom>
        </p:spPr>
        <p:txBody>
          <a:bodyPr anchor="b"/>
          <a:lstStyle>
            <a:lvl1pPr>
              <a:defRPr sz="5400" b="1" i="0" baseline="0">
                <a:solidFill>
                  <a:schemeClr val="bg1"/>
                </a:solidFill>
                <a:latin typeface="Arial" panose="020B0604020202020204" pitchFamily="34" charset="0"/>
                <a:cs typeface="Arial" panose="020B0604020202020204" pitchFamily="34" charset="0"/>
              </a:defRPr>
            </a:lvl1pPr>
          </a:lstStyle>
          <a:p>
            <a:r>
              <a:rPr lang="en-US"/>
              <a:t>Section heading goes here</a:t>
            </a:r>
            <a:br>
              <a:rPr lang="en-US"/>
            </a:br>
            <a:r>
              <a:rPr lang="en-US"/>
              <a:t>Section heading goes here</a:t>
            </a:r>
            <a:endParaRPr lang="en-GB"/>
          </a:p>
        </p:txBody>
      </p:sp>
      <p:sp>
        <p:nvSpPr>
          <p:cNvPr id="7" name="Subtitle 2"/>
          <p:cNvSpPr>
            <a:spLocks noGrp="1"/>
          </p:cNvSpPr>
          <p:nvPr>
            <p:ph type="subTitle" idx="1" hasCustomPrompt="1"/>
          </p:nvPr>
        </p:nvSpPr>
        <p:spPr>
          <a:xfrm>
            <a:off x="625542" y="5853779"/>
            <a:ext cx="9144000" cy="425019"/>
          </a:xfrm>
          <a:prstGeom prst="rect">
            <a:avLst/>
          </a:prstGeom>
        </p:spPr>
        <p:txBody>
          <a:bodyPr/>
          <a:lstStyle>
            <a:lvl1pPr marL="0" indent="0" algn="l">
              <a:buNone/>
              <a:defRPr sz="1800" b="0" i="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goes here</a:t>
            </a:r>
            <a:endParaRPr lang="en-GB"/>
          </a:p>
        </p:txBody>
      </p:sp>
      <p:sp>
        <p:nvSpPr>
          <p:cNvPr id="5" name="TextBox 4">
            <a:extLst>
              <a:ext uri="{FF2B5EF4-FFF2-40B4-BE49-F238E27FC236}">
                <a16:creationId xmlns:a16="http://schemas.microsoft.com/office/drawing/2014/main" id="{435BCE6F-A53B-BD3A-5C31-D478E50A8EA4}"/>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pic>
        <p:nvPicPr>
          <p:cNvPr id="2" name="Picture 1">
            <a:extLst>
              <a:ext uri="{FF2B5EF4-FFF2-40B4-BE49-F238E27FC236}">
                <a16:creationId xmlns:a16="http://schemas.microsoft.com/office/drawing/2014/main" id="{4450B254-186B-D33B-F4D2-413F90D3B39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10220070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Heading 2">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4171167"/>
            <a:ext cx="10515600" cy="1677584"/>
          </a:xfrm>
          <a:prstGeom prst="rect">
            <a:avLst/>
          </a:prstGeom>
        </p:spPr>
        <p:txBody>
          <a:bodyPr anchor="b"/>
          <a:lstStyle>
            <a:lvl1pPr>
              <a:defRPr sz="5400" b="1" i="0" baseline="0">
                <a:solidFill>
                  <a:schemeClr val="accent1"/>
                </a:solidFill>
                <a:latin typeface="Arial" panose="020B0604020202020204" pitchFamily="34" charset="0"/>
                <a:cs typeface="Arial" panose="020B0604020202020204" pitchFamily="34" charset="0"/>
              </a:defRPr>
            </a:lvl1pPr>
          </a:lstStyle>
          <a:p>
            <a:r>
              <a:rPr lang="en-US"/>
              <a:t>Section heading goes here</a:t>
            </a:r>
            <a:br>
              <a:rPr lang="en-US"/>
            </a:br>
            <a:r>
              <a:rPr lang="en-US"/>
              <a:t>Section heading goes here</a:t>
            </a:r>
            <a:endParaRPr lang="en-GB"/>
          </a:p>
        </p:txBody>
      </p:sp>
      <p:sp>
        <p:nvSpPr>
          <p:cNvPr id="7" name="Subtitle 2"/>
          <p:cNvSpPr>
            <a:spLocks noGrp="1"/>
          </p:cNvSpPr>
          <p:nvPr>
            <p:ph type="subTitle" idx="1" hasCustomPrompt="1"/>
          </p:nvPr>
        </p:nvSpPr>
        <p:spPr>
          <a:xfrm>
            <a:off x="625542" y="5853779"/>
            <a:ext cx="9144000" cy="425019"/>
          </a:xfrm>
          <a:prstGeom prst="rect">
            <a:avLst/>
          </a:prstGeom>
        </p:spPr>
        <p:txBody>
          <a:bodyPr/>
          <a:lstStyle>
            <a:lvl1pPr marL="0" indent="0" algn="l">
              <a:buNone/>
              <a:defRPr sz="180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goes here</a:t>
            </a:r>
            <a:endParaRPr lang="en-GB"/>
          </a:p>
        </p:txBody>
      </p:sp>
      <p:pic>
        <p:nvPicPr>
          <p:cNvPr id="4" name="Picture 3">
            <a:extLst>
              <a:ext uri="{FF2B5EF4-FFF2-40B4-BE49-F238E27FC236}">
                <a16:creationId xmlns:a16="http://schemas.microsoft.com/office/drawing/2014/main" id="{69330866-556F-EB05-F089-B2C207FF6E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2" name="TextBox 1">
            <a:extLst>
              <a:ext uri="{FF2B5EF4-FFF2-40B4-BE49-F238E27FC236}">
                <a16:creationId xmlns:a16="http://schemas.microsoft.com/office/drawing/2014/main" id="{C4DC3117-7175-0C96-07C4-E5D4B29B246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58371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Date Placeholder 10">
            <a:extLst>
              <a:ext uri="{FF2B5EF4-FFF2-40B4-BE49-F238E27FC236}">
                <a16:creationId xmlns:a16="http://schemas.microsoft.com/office/drawing/2014/main" id="{12A0C9C9-5FA1-4A68-B491-D177597EAD8E}"/>
              </a:ext>
            </a:extLst>
          </p:cNvPr>
          <p:cNvSpPr>
            <a:spLocks noGrp="1"/>
          </p:cNvSpPr>
          <p:nvPr>
            <p:ph type="dt" sz="half" idx="10"/>
          </p:nvPr>
        </p:nvSpPr>
        <p:spPr/>
        <p:txBody>
          <a:bodyPr/>
          <a:lstStyle/>
          <a:p>
            <a:r>
              <a:rPr lang="en-GB" dirty="0"/>
              <a:t>Chapter title</a:t>
            </a:r>
          </a:p>
        </p:txBody>
      </p:sp>
      <p:sp>
        <p:nvSpPr>
          <p:cNvPr id="12" name="Footer Placeholder 11">
            <a:extLst>
              <a:ext uri="{FF2B5EF4-FFF2-40B4-BE49-F238E27FC236}">
                <a16:creationId xmlns:a16="http://schemas.microsoft.com/office/drawing/2014/main" id="{A5921477-F1EE-4201-B102-27542DAD7899}"/>
              </a:ext>
            </a:extLst>
          </p:cNvPr>
          <p:cNvSpPr>
            <a:spLocks noGrp="1"/>
          </p:cNvSpPr>
          <p:nvPr>
            <p:ph type="ftr" sz="quarter" idx="11"/>
          </p:nvPr>
        </p:nvSpPr>
        <p:spPr/>
        <p:txBody>
          <a:bodyPr/>
          <a:lstStyle/>
          <a:p>
            <a:r>
              <a:rPr lang="en-GB" dirty="0"/>
              <a:t>Title of document</a:t>
            </a:r>
          </a:p>
        </p:txBody>
      </p:sp>
      <p:sp>
        <p:nvSpPr>
          <p:cNvPr id="13" name="Slide Number Placeholder 12">
            <a:extLst>
              <a:ext uri="{FF2B5EF4-FFF2-40B4-BE49-F238E27FC236}">
                <a16:creationId xmlns:a16="http://schemas.microsoft.com/office/drawing/2014/main" id="{E1F27CCD-428E-4CA9-B025-D28697DE5390}"/>
              </a:ext>
            </a:extLst>
          </p:cNvPr>
          <p:cNvSpPr>
            <a:spLocks noGrp="1"/>
          </p:cNvSpPr>
          <p:nvPr>
            <p:ph type="sldNum" sz="quarter" idx="12"/>
          </p:nvPr>
        </p:nvSpPr>
        <p:spPr/>
        <p:txBody>
          <a:bodyPr/>
          <a:lstStyle/>
          <a:p>
            <a:pPr algn="l"/>
            <a:fld id="{583B3A6A-1478-43D0-ACDC-254C2F6475F4}" type="slidenum">
              <a:rPr lang="en-GB" smtClean="0"/>
              <a:pPr algn="l"/>
              <a:t>‹#›</a:t>
            </a:fld>
            <a:endParaRPr lang="en-GB" dirty="0"/>
          </a:p>
        </p:txBody>
      </p:sp>
    </p:spTree>
    <p:extLst>
      <p:ext uri="{BB962C8B-B14F-4D97-AF65-F5344CB8AC3E}">
        <p14:creationId xmlns:p14="http://schemas.microsoft.com/office/powerpoint/2010/main" val="66151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 Image">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2110570"/>
            <a:ext cx="6372514" cy="2852737"/>
          </a:xfrm>
          <a:prstGeom prst="rect">
            <a:avLst/>
          </a:prstGeom>
        </p:spPr>
        <p:txBody>
          <a:bodyPr anchor="b"/>
          <a:lstStyle>
            <a:lvl1pPr>
              <a:defRPr sz="4800" b="1" i="0" baseline="0">
                <a:solidFill>
                  <a:schemeClr val="bg1"/>
                </a:solidFill>
                <a:latin typeface="Arial" panose="020B0604020202020204" pitchFamily="34" charset="0"/>
                <a:cs typeface="Arial" panose="020B0604020202020204" pitchFamily="34" charset="0"/>
              </a:defRPr>
            </a:lvl1pPr>
          </a:lstStyle>
          <a:p>
            <a:r>
              <a:rPr lang="en-US"/>
              <a:t>“Quote goes here</a:t>
            </a:r>
            <a:br>
              <a:rPr lang="en-US"/>
            </a:br>
            <a:r>
              <a:rPr lang="en-US"/>
              <a:t>quote goes here</a:t>
            </a:r>
            <a:br>
              <a:rPr lang="en-US"/>
            </a:br>
            <a:r>
              <a:rPr lang="en-US"/>
              <a:t>quote goes here</a:t>
            </a:r>
            <a:br>
              <a:rPr lang="en-US"/>
            </a:br>
            <a:r>
              <a:rPr lang="en-US"/>
              <a:t>quote goes here"</a:t>
            </a:r>
            <a:endParaRPr lang="en-GB"/>
          </a:p>
        </p:txBody>
      </p:sp>
      <p:sp>
        <p:nvSpPr>
          <p:cNvPr id="3" name="Text Placeholder 2"/>
          <p:cNvSpPr>
            <a:spLocks noGrp="1"/>
          </p:cNvSpPr>
          <p:nvPr>
            <p:ph type="body" idx="1" hasCustomPrompt="1"/>
          </p:nvPr>
        </p:nvSpPr>
        <p:spPr>
          <a:xfrm>
            <a:off x="625542" y="4990295"/>
            <a:ext cx="4857750" cy="435119"/>
          </a:xfrm>
          <a:prstGeom prst="rect">
            <a:avLst/>
          </a:prstGeom>
        </p:spPr>
        <p:txBody>
          <a:bodyPr/>
          <a:lstStyle>
            <a:lvl1pPr marL="0" indent="0">
              <a:buNone/>
              <a:defRPr sz="1800" b="0" i="1" baseline="0">
                <a:solidFill>
                  <a:schemeClr val="bg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1"/>
              <a:t>Name goes here</a:t>
            </a:r>
            <a:endParaRPr lang="en-US"/>
          </a:p>
        </p:txBody>
      </p:sp>
      <p:sp>
        <p:nvSpPr>
          <p:cNvPr id="17" name="Picture Placeholder 16"/>
          <p:cNvSpPr>
            <a:spLocks noGrp="1"/>
          </p:cNvSpPr>
          <p:nvPr>
            <p:ph type="pic" sz="quarter" idx="10"/>
          </p:nvPr>
        </p:nvSpPr>
        <p:spPr>
          <a:xfrm>
            <a:off x="7735146" y="1713653"/>
            <a:ext cx="3467946" cy="3495040"/>
          </a:xfrm>
          <a:custGeom>
            <a:avLst/>
            <a:gdLst>
              <a:gd name="connsiteX0" fmla="*/ 1747043 w 3494086"/>
              <a:gd name="connsiteY0" fmla="*/ 0 h 3494086"/>
              <a:gd name="connsiteX1" fmla="*/ 3494086 w 3494086"/>
              <a:gd name="connsiteY1" fmla="*/ 1747043 h 3494086"/>
              <a:gd name="connsiteX2" fmla="*/ 1747043 w 3494086"/>
              <a:gd name="connsiteY2" fmla="*/ 3494086 h 3494086"/>
              <a:gd name="connsiteX3" fmla="*/ 0 w 3494086"/>
              <a:gd name="connsiteY3" fmla="*/ 1747043 h 3494086"/>
              <a:gd name="connsiteX4" fmla="*/ 1747043 w 3494086"/>
              <a:gd name="connsiteY4" fmla="*/ 0 h 349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086" h="3494086">
                <a:moveTo>
                  <a:pt x="1747043" y="0"/>
                </a:moveTo>
                <a:cubicBezTo>
                  <a:pt x="2711908" y="0"/>
                  <a:pt x="3494086" y="782178"/>
                  <a:pt x="3494086" y="1747043"/>
                </a:cubicBezTo>
                <a:cubicBezTo>
                  <a:pt x="3494086" y="2711908"/>
                  <a:pt x="2711908" y="3494086"/>
                  <a:pt x="1747043" y="3494086"/>
                </a:cubicBezTo>
                <a:cubicBezTo>
                  <a:pt x="782178" y="3494086"/>
                  <a:pt x="0" y="2711908"/>
                  <a:pt x="0" y="1747043"/>
                </a:cubicBezTo>
                <a:cubicBezTo>
                  <a:pt x="0" y="782178"/>
                  <a:pt x="782178" y="0"/>
                  <a:pt x="1747043" y="0"/>
                </a:cubicBezTo>
                <a:close/>
              </a:path>
            </a:pathLst>
          </a:custGeom>
          <a:solidFill>
            <a:schemeClr val="bg2"/>
          </a:solidFill>
          <a:ln>
            <a:noFill/>
          </a:ln>
        </p:spPr>
        <p:style>
          <a:lnRef idx="2">
            <a:schemeClr val="accent2"/>
          </a:lnRef>
          <a:fillRef idx="1">
            <a:schemeClr val="lt1"/>
          </a:fillRef>
          <a:effectRef idx="0">
            <a:schemeClr val="accent2"/>
          </a:effectRef>
          <a:fontRef idx="none"/>
        </p:style>
        <p:txBody>
          <a:bodyPr wrap="square" anchor="ctr">
            <a:noAutofit/>
          </a:bodyPr>
          <a:lstStyle>
            <a:lvl1pPr algn="ctr">
              <a:defRPr/>
            </a:lvl1pPr>
          </a:lstStyle>
          <a:p>
            <a:r>
              <a:rPr lang="en-US"/>
              <a:t>Click icon to add picture</a:t>
            </a:r>
            <a:endParaRPr lang="en-GB"/>
          </a:p>
        </p:txBody>
      </p:sp>
      <p:pic>
        <p:nvPicPr>
          <p:cNvPr id="6" name="Picture 5">
            <a:extLst>
              <a:ext uri="{FF2B5EF4-FFF2-40B4-BE49-F238E27FC236}">
                <a16:creationId xmlns:a16="http://schemas.microsoft.com/office/drawing/2014/main" id="{4ED2BEEA-4CC7-A01E-78FD-BEB1773FE1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5" name="TextBox 4">
            <a:extLst>
              <a:ext uri="{FF2B5EF4-FFF2-40B4-BE49-F238E27FC236}">
                <a16:creationId xmlns:a16="http://schemas.microsoft.com/office/drawing/2014/main" id="{323F7461-F92E-B742-77E0-F5A4FE99330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pic>
        <p:nvPicPr>
          <p:cNvPr id="9" name="Picture 8">
            <a:extLst>
              <a:ext uri="{FF2B5EF4-FFF2-40B4-BE49-F238E27FC236}">
                <a16:creationId xmlns:a16="http://schemas.microsoft.com/office/drawing/2014/main" id="{5F7844BF-A84F-0FB3-2EC8-A9F9246FE4D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32703" y="1051068"/>
            <a:ext cx="4682577" cy="4825750"/>
          </a:xfrm>
          <a:prstGeom prst="rect">
            <a:avLst/>
          </a:prstGeom>
        </p:spPr>
      </p:pic>
    </p:spTree>
    <p:extLst>
      <p:ext uri="{BB962C8B-B14F-4D97-AF65-F5344CB8AC3E}">
        <p14:creationId xmlns:p14="http://schemas.microsoft.com/office/powerpoint/2010/main" val="1105387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Slide">
    <p:bg>
      <p:bgPr>
        <a:gradFill flip="none" rotWithShape="1">
          <a:gsLst>
            <a:gs pos="100000">
              <a:schemeClr val="bg1"/>
            </a:gs>
            <a:gs pos="0">
              <a:schemeClr val="tx2"/>
            </a:gs>
          </a:gsLst>
          <a:lin ang="27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2110570"/>
            <a:ext cx="10672935" cy="2852737"/>
          </a:xfrm>
          <a:prstGeom prst="rect">
            <a:avLst/>
          </a:prstGeom>
        </p:spPr>
        <p:txBody>
          <a:bodyPr anchor="b"/>
          <a:lstStyle>
            <a:lvl1pPr>
              <a:defRPr sz="4800" b="1" i="0" baseline="0">
                <a:solidFill>
                  <a:schemeClr val="tx1"/>
                </a:solidFill>
                <a:latin typeface="Arial" panose="020B0604020202020204" pitchFamily="34" charset="0"/>
                <a:cs typeface="Arial" panose="020B0604020202020204" pitchFamily="34" charset="0"/>
              </a:defRPr>
            </a:lvl1pPr>
          </a:lstStyle>
          <a:p>
            <a:r>
              <a:rPr lang="en-US"/>
              <a:t>“Quote goes here quote goes here quote goes here quote goes here quote goes here quote goes here quote goes here quote goes here”</a:t>
            </a:r>
            <a:endParaRPr lang="en-GB"/>
          </a:p>
        </p:txBody>
      </p:sp>
      <p:sp>
        <p:nvSpPr>
          <p:cNvPr id="9" name="Text Placeholder 2"/>
          <p:cNvSpPr>
            <a:spLocks noGrp="1"/>
          </p:cNvSpPr>
          <p:nvPr>
            <p:ph type="body" idx="1" hasCustomPrompt="1"/>
          </p:nvPr>
        </p:nvSpPr>
        <p:spPr>
          <a:xfrm>
            <a:off x="625543" y="4990295"/>
            <a:ext cx="4857750" cy="435119"/>
          </a:xfrm>
          <a:prstGeom prst="rect">
            <a:avLst/>
          </a:prstGeom>
        </p:spPr>
        <p:txBody>
          <a:bodyPr/>
          <a:lstStyle>
            <a:lvl1pPr marL="0" indent="0">
              <a:buNone/>
              <a:defRPr sz="1800" b="0" i="1"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1"/>
              <a:t>Name goes here</a:t>
            </a:r>
            <a:endParaRPr lang="en-US"/>
          </a:p>
        </p:txBody>
      </p:sp>
      <p:pic>
        <p:nvPicPr>
          <p:cNvPr id="3" name="Picture 2">
            <a:extLst>
              <a:ext uri="{FF2B5EF4-FFF2-40B4-BE49-F238E27FC236}">
                <a16:creationId xmlns:a16="http://schemas.microsoft.com/office/drawing/2014/main" id="{67F54737-7315-5AC3-86E0-43843D84292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618220CB-1FA9-1596-EFBA-16155C0D4B4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8547402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2110570"/>
            <a:ext cx="10672935" cy="2852737"/>
          </a:xfrm>
          <a:prstGeom prst="rect">
            <a:avLst/>
          </a:prstGeom>
        </p:spPr>
        <p:txBody>
          <a:bodyPr anchor="b"/>
          <a:lstStyle>
            <a:lvl1pPr>
              <a:defRPr sz="4800" b="1" i="0" baseline="0">
                <a:solidFill>
                  <a:schemeClr val="tx1"/>
                </a:solidFill>
                <a:latin typeface="Arial" panose="020B0604020202020204" pitchFamily="34" charset="0"/>
                <a:cs typeface="Arial" panose="020B0604020202020204" pitchFamily="34" charset="0"/>
              </a:defRPr>
            </a:lvl1pPr>
          </a:lstStyle>
          <a:p>
            <a:r>
              <a:rPr lang="en-US"/>
              <a:t>“Quote goes here quote goes here quote goes here quote goes here quote goes here quote goes here quote goes here quote goes here”</a:t>
            </a:r>
            <a:endParaRPr lang="en-GB"/>
          </a:p>
        </p:txBody>
      </p:sp>
      <p:sp>
        <p:nvSpPr>
          <p:cNvPr id="9" name="Text Placeholder 2"/>
          <p:cNvSpPr>
            <a:spLocks noGrp="1"/>
          </p:cNvSpPr>
          <p:nvPr>
            <p:ph type="body" idx="1" hasCustomPrompt="1"/>
          </p:nvPr>
        </p:nvSpPr>
        <p:spPr>
          <a:xfrm>
            <a:off x="625543" y="4990295"/>
            <a:ext cx="4857750" cy="435119"/>
          </a:xfrm>
          <a:prstGeom prst="rect">
            <a:avLst/>
          </a:prstGeom>
        </p:spPr>
        <p:txBody>
          <a:bodyPr/>
          <a:lstStyle>
            <a:lvl1pPr marL="0" indent="0">
              <a:buNone/>
              <a:defRPr sz="1800" b="0" i="1"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1"/>
              <a:t>Name goes here</a:t>
            </a:r>
            <a:endParaRPr lang="en-US"/>
          </a:p>
        </p:txBody>
      </p:sp>
      <p:pic>
        <p:nvPicPr>
          <p:cNvPr id="3" name="Picture 2">
            <a:extLst>
              <a:ext uri="{FF2B5EF4-FFF2-40B4-BE49-F238E27FC236}">
                <a16:creationId xmlns:a16="http://schemas.microsoft.com/office/drawing/2014/main" id="{EF2191A6-0FA7-8297-8494-8A97CD080A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DF047D32-6EDB-0954-72C4-CE40160D437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449418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Copy +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858000"/>
          </a:xfrm>
          <a:prstGeom prst="rect">
            <a:avLst/>
          </a:prstGeom>
        </p:spPr>
        <p:txBody>
          <a:bodyPr/>
          <a:lstStyle>
            <a:lvl1pPr marL="0" indent="0">
              <a:buNone/>
              <a:defRPr sz="2000"/>
            </a:lvl1pPr>
          </a:lstStyle>
          <a:p>
            <a:r>
              <a:rPr lang="en-GB"/>
              <a:t>Click the icon in the centre to add an image</a:t>
            </a:r>
          </a:p>
        </p:txBody>
      </p:sp>
      <p:pic>
        <p:nvPicPr>
          <p:cNvPr id="6" name="Picture 5">
            <a:extLst>
              <a:ext uri="{FF2B5EF4-FFF2-40B4-BE49-F238E27FC236}">
                <a16:creationId xmlns:a16="http://schemas.microsoft.com/office/drawing/2014/main" id="{2719B137-727F-5F06-7B6C-48B22FC4E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E95724D9-1C58-2C74-1B39-2D244B5117E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4405571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Copy +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6096000" cy="6858000"/>
          </a:xfrm>
          <a:prstGeom prst="rect">
            <a:avLst/>
          </a:prstGeom>
        </p:spPr>
        <p:txBody>
          <a:bodyPr/>
          <a:lstStyle>
            <a:lvl1pPr marL="0" indent="0">
              <a:buNone/>
              <a:defRPr sz="2000"/>
            </a:lvl1pPr>
          </a:lstStyle>
          <a:p>
            <a:r>
              <a:rPr lang="en-GB"/>
              <a:t>Click the icon in the centre to add an image</a:t>
            </a:r>
          </a:p>
        </p:txBody>
      </p:sp>
      <p:pic>
        <p:nvPicPr>
          <p:cNvPr id="6" name="Picture 5">
            <a:extLst>
              <a:ext uri="{FF2B5EF4-FFF2-40B4-BE49-F238E27FC236}">
                <a16:creationId xmlns:a16="http://schemas.microsoft.com/office/drawing/2014/main" id="{2719B137-727F-5F06-7B6C-48B22FC4E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2" name="Picture Placeholder 8">
            <a:extLst>
              <a:ext uri="{FF2B5EF4-FFF2-40B4-BE49-F238E27FC236}">
                <a16:creationId xmlns:a16="http://schemas.microsoft.com/office/drawing/2014/main" id="{9D303DEF-B31E-1D3E-A974-102D880F4B30}"/>
              </a:ext>
            </a:extLst>
          </p:cNvPr>
          <p:cNvSpPr>
            <a:spLocks noGrp="1"/>
          </p:cNvSpPr>
          <p:nvPr>
            <p:ph type="pic" sz="quarter" idx="14" hasCustomPrompt="1"/>
          </p:nvPr>
        </p:nvSpPr>
        <p:spPr>
          <a:xfrm>
            <a:off x="6096000" y="0"/>
            <a:ext cx="6096000" cy="6858000"/>
          </a:xfrm>
          <a:prstGeom prst="rect">
            <a:avLst/>
          </a:prstGeom>
        </p:spPr>
        <p:txBody>
          <a:bodyPr/>
          <a:lstStyle>
            <a:lvl1pPr marL="0" indent="0">
              <a:buNone/>
              <a:defRPr sz="2000"/>
            </a:lvl1pPr>
          </a:lstStyle>
          <a:p>
            <a:r>
              <a:rPr lang="en-GB"/>
              <a:t>Click the icon in the centre to add an image</a:t>
            </a:r>
          </a:p>
        </p:txBody>
      </p:sp>
      <p:sp>
        <p:nvSpPr>
          <p:cNvPr id="7" name="TextBox 6">
            <a:extLst>
              <a:ext uri="{FF2B5EF4-FFF2-40B4-BE49-F238E27FC236}">
                <a16:creationId xmlns:a16="http://schemas.microsoft.com/office/drawing/2014/main" id="{3D589197-FE27-D144-3EA5-355D2FF9F840}"/>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6728841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Copy +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12018" y="0"/>
            <a:ext cx="4022244" cy="6858000"/>
          </a:xfrm>
          <a:prstGeom prst="rect">
            <a:avLst/>
          </a:prstGeom>
        </p:spPr>
        <p:txBody>
          <a:bodyPr/>
          <a:lstStyle>
            <a:lvl1pPr marL="0" indent="0">
              <a:buNone/>
              <a:defRPr sz="2000"/>
            </a:lvl1pPr>
          </a:lstStyle>
          <a:p>
            <a:r>
              <a:rPr lang="en-GB"/>
              <a:t>Click the icon in the centre to add an image</a:t>
            </a:r>
          </a:p>
        </p:txBody>
      </p:sp>
      <p:pic>
        <p:nvPicPr>
          <p:cNvPr id="6" name="Picture 5">
            <a:extLst>
              <a:ext uri="{FF2B5EF4-FFF2-40B4-BE49-F238E27FC236}">
                <a16:creationId xmlns:a16="http://schemas.microsoft.com/office/drawing/2014/main" id="{2719B137-727F-5F06-7B6C-48B22FC4E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3" name="Picture Placeholder 8">
            <a:extLst>
              <a:ext uri="{FF2B5EF4-FFF2-40B4-BE49-F238E27FC236}">
                <a16:creationId xmlns:a16="http://schemas.microsoft.com/office/drawing/2014/main" id="{0CFA9DA3-D83C-79BF-01B2-C499BBEE365F}"/>
              </a:ext>
            </a:extLst>
          </p:cNvPr>
          <p:cNvSpPr>
            <a:spLocks noGrp="1"/>
          </p:cNvSpPr>
          <p:nvPr>
            <p:ph type="pic" sz="quarter" idx="14" hasCustomPrompt="1"/>
          </p:nvPr>
        </p:nvSpPr>
        <p:spPr>
          <a:xfrm>
            <a:off x="4010226" y="0"/>
            <a:ext cx="4066974" cy="6858000"/>
          </a:xfrm>
          <a:prstGeom prst="rect">
            <a:avLst/>
          </a:prstGeom>
        </p:spPr>
        <p:txBody>
          <a:bodyPr/>
          <a:lstStyle>
            <a:lvl1pPr marL="0" indent="0">
              <a:buNone/>
              <a:defRPr sz="2000"/>
            </a:lvl1pPr>
          </a:lstStyle>
          <a:p>
            <a:r>
              <a:rPr lang="en-GB"/>
              <a:t>Click the icon in the centre to add an image</a:t>
            </a:r>
          </a:p>
        </p:txBody>
      </p:sp>
      <p:sp>
        <p:nvSpPr>
          <p:cNvPr id="4" name="Picture Placeholder 8">
            <a:extLst>
              <a:ext uri="{FF2B5EF4-FFF2-40B4-BE49-F238E27FC236}">
                <a16:creationId xmlns:a16="http://schemas.microsoft.com/office/drawing/2014/main" id="{9585C2C2-6A3F-6F26-F79F-DA8A4F03179B}"/>
              </a:ext>
            </a:extLst>
          </p:cNvPr>
          <p:cNvSpPr>
            <a:spLocks noGrp="1"/>
          </p:cNvSpPr>
          <p:nvPr>
            <p:ph type="pic" sz="quarter" idx="15" hasCustomPrompt="1"/>
          </p:nvPr>
        </p:nvSpPr>
        <p:spPr>
          <a:xfrm>
            <a:off x="8077200" y="0"/>
            <a:ext cx="4114800" cy="6858000"/>
          </a:xfrm>
          <a:prstGeom prst="rect">
            <a:avLst/>
          </a:prstGeom>
        </p:spPr>
        <p:txBody>
          <a:bodyPr/>
          <a:lstStyle>
            <a:lvl1pPr marL="0" indent="0">
              <a:buNone/>
              <a:defRPr sz="2000"/>
            </a:lvl1pPr>
          </a:lstStyle>
          <a:p>
            <a:r>
              <a:rPr lang="en-GB"/>
              <a:t>Click the icon in the centre to add an image</a:t>
            </a:r>
          </a:p>
        </p:txBody>
      </p:sp>
      <p:sp>
        <p:nvSpPr>
          <p:cNvPr id="10" name="TextBox 9">
            <a:extLst>
              <a:ext uri="{FF2B5EF4-FFF2-40B4-BE49-F238E27FC236}">
                <a16:creationId xmlns:a16="http://schemas.microsoft.com/office/drawing/2014/main" id="{238AFB8C-DD92-018E-66E0-206D58DF2A9B}"/>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7434894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6" name="Picture 5">
            <a:extLst>
              <a:ext uri="{FF2B5EF4-FFF2-40B4-BE49-F238E27FC236}">
                <a16:creationId xmlns:a16="http://schemas.microsoft.com/office/drawing/2014/main" id="{EAFAE7A2-FB7C-DEE0-0B30-FEF1355CEE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E665765D-A026-98C9-77E1-DEC0C0DDEAAA}"/>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3262405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6" name="Picture 5">
            <a:extLst>
              <a:ext uri="{FF2B5EF4-FFF2-40B4-BE49-F238E27FC236}">
                <a16:creationId xmlns:a16="http://schemas.microsoft.com/office/drawing/2014/main" id="{EAFAE7A2-FB7C-DEE0-0B30-FEF1355CEE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E665765D-A026-98C9-77E1-DEC0C0DDEAAA}"/>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
        <p:nvSpPr>
          <p:cNvPr id="4" name="Picture Placeholder 8">
            <a:extLst>
              <a:ext uri="{FF2B5EF4-FFF2-40B4-BE49-F238E27FC236}">
                <a16:creationId xmlns:a16="http://schemas.microsoft.com/office/drawing/2014/main" id="{1C228F57-A204-7989-1805-6B4BA9AE2903}"/>
              </a:ext>
            </a:extLst>
          </p:cNvPr>
          <p:cNvSpPr>
            <a:spLocks noGrp="1"/>
          </p:cNvSpPr>
          <p:nvPr>
            <p:ph type="pic" sz="quarter" idx="13" hasCustomPrompt="1"/>
          </p:nvPr>
        </p:nvSpPr>
        <p:spPr>
          <a:xfrm>
            <a:off x="6601216" y="0"/>
            <a:ext cx="5590784" cy="6858000"/>
          </a:xfrm>
          <a:prstGeom prst="rect">
            <a:avLst/>
          </a:prstGeom>
        </p:spPr>
        <p:txBody>
          <a:bodyPr/>
          <a:lstStyle>
            <a:lvl1pPr marL="0" indent="0">
              <a:buNone/>
              <a:defRPr sz="2000"/>
            </a:lvl1pPr>
          </a:lstStyle>
          <a:p>
            <a:r>
              <a:rPr lang="en-GB"/>
              <a:t>Click the icon in the centre to add an image</a:t>
            </a:r>
          </a:p>
        </p:txBody>
      </p:sp>
    </p:spTree>
    <p:extLst>
      <p:ext uri="{BB962C8B-B14F-4D97-AF65-F5344CB8AC3E}">
        <p14:creationId xmlns:p14="http://schemas.microsoft.com/office/powerpoint/2010/main" val="22019767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sp>
        <p:nvSpPr>
          <p:cNvPr id="9" name="Picture Placeholder 8"/>
          <p:cNvSpPr>
            <a:spLocks noGrp="1"/>
          </p:cNvSpPr>
          <p:nvPr>
            <p:ph type="pic" sz="quarter" idx="13" hasCustomPrompt="1"/>
          </p:nvPr>
        </p:nvSpPr>
        <p:spPr>
          <a:xfrm>
            <a:off x="6601216" y="0"/>
            <a:ext cx="5590784" cy="6858000"/>
          </a:xfrm>
          <a:prstGeom prst="rect">
            <a:avLst/>
          </a:prstGeom>
        </p:spPr>
        <p:txBody>
          <a:bodyPr/>
          <a:lstStyle>
            <a:lvl1pPr marL="0" indent="0">
              <a:buNone/>
              <a:defRPr sz="2000"/>
            </a:lvl1pPr>
          </a:lstStyle>
          <a:p>
            <a:r>
              <a:rPr lang="en-GB"/>
              <a:t>Click the icon in the centre to add an image</a:t>
            </a:r>
          </a:p>
        </p:txBody>
      </p:sp>
      <p:pic>
        <p:nvPicPr>
          <p:cNvPr id="5" name="Picture 4" descr="A light line in the dark&#10;&#10;Description automatically generated">
            <a:extLst>
              <a:ext uri="{FF2B5EF4-FFF2-40B4-BE49-F238E27FC236}">
                <a16:creationId xmlns:a16="http://schemas.microsoft.com/office/drawing/2014/main" id="{57ED0B64-E32C-6284-8568-C27A92A35A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85175" y="2800914"/>
            <a:ext cx="8257963" cy="1398405"/>
          </a:xfrm>
          <a:prstGeom prst="rect">
            <a:avLst/>
          </a:prstGeom>
        </p:spPr>
      </p:pic>
      <p:pic>
        <p:nvPicPr>
          <p:cNvPr id="6" name="Picture 5">
            <a:extLst>
              <a:ext uri="{FF2B5EF4-FFF2-40B4-BE49-F238E27FC236}">
                <a16:creationId xmlns:a16="http://schemas.microsoft.com/office/drawing/2014/main" id="{62F91D9F-1DAF-6962-42BF-28C85DC56B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7" name="TextBox 6">
            <a:extLst>
              <a:ext uri="{FF2B5EF4-FFF2-40B4-BE49-F238E27FC236}">
                <a16:creationId xmlns:a16="http://schemas.microsoft.com/office/drawing/2014/main" id="{F7A27E38-5C71-9A76-A563-B383545024D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7630334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py + Image Dark">
    <p:bg>
      <p:bgPr>
        <a:solidFill>
          <a:schemeClr val="tx1"/>
        </a:solidFill>
        <a:effectLst/>
      </p:bgPr>
    </p:bg>
    <p:spTree>
      <p:nvGrpSpPr>
        <p:cNvPr id="1" name=""/>
        <p:cNvGrpSpPr/>
        <p:nvPr/>
      </p:nvGrpSpPr>
      <p:grpSpPr>
        <a:xfrm>
          <a:off x="0" y="0"/>
          <a:ext cx="0" cy="0"/>
          <a:chOff x="0" y="0"/>
          <a:chExt cx="0" cy="0"/>
        </a:xfrm>
      </p:grpSpPr>
      <p:sp>
        <p:nvSpPr>
          <p:cNvPr id="13" name="Picture Placeholder 8"/>
          <p:cNvSpPr>
            <a:spLocks noGrp="1"/>
          </p:cNvSpPr>
          <p:nvPr>
            <p:ph type="pic" sz="quarter" idx="13" hasCustomPrompt="1"/>
          </p:nvPr>
        </p:nvSpPr>
        <p:spPr>
          <a:xfrm>
            <a:off x="6601216" y="0"/>
            <a:ext cx="5590784" cy="6858000"/>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10" name="Title 1"/>
          <p:cNvSpPr>
            <a:spLocks noGrp="1"/>
          </p:cNvSpPr>
          <p:nvPr>
            <p:ph type="title" hasCustomPrompt="1"/>
          </p:nvPr>
        </p:nvSpPr>
        <p:spPr>
          <a:xfrm>
            <a:off x="625542" y="1394300"/>
            <a:ext cx="552473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sp>
        <p:nvSpPr>
          <p:cNvPr id="11"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descr="A light line in the dark&#10;&#10;Description automatically generated">
            <a:extLst>
              <a:ext uri="{FF2B5EF4-FFF2-40B4-BE49-F238E27FC236}">
                <a16:creationId xmlns:a16="http://schemas.microsoft.com/office/drawing/2014/main" id="{4970793C-0441-371C-8ACC-F4034C8B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85175" y="2800914"/>
            <a:ext cx="8257963" cy="1398405"/>
          </a:xfrm>
          <a:prstGeom prst="rect">
            <a:avLst/>
          </a:prstGeom>
        </p:spPr>
      </p:pic>
      <p:pic>
        <p:nvPicPr>
          <p:cNvPr id="4" name="Picture 3">
            <a:extLst>
              <a:ext uri="{FF2B5EF4-FFF2-40B4-BE49-F238E27FC236}">
                <a16:creationId xmlns:a16="http://schemas.microsoft.com/office/drawing/2014/main" id="{76F16D89-6EA7-A6C8-DB3F-91AC338F4AD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5" name="TextBox 4">
            <a:extLst>
              <a:ext uri="{FF2B5EF4-FFF2-40B4-BE49-F238E27FC236}">
                <a16:creationId xmlns:a16="http://schemas.microsoft.com/office/drawing/2014/main" id="{E52C9FC1-5210-A0B6-02E6-B2EE82E5891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596912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8.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5.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theme" Target="../theme/theme8.xml"/><Relationship Id="rId8"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9F987-A316-4485-87F3-7C5F1A4B5799}"/>
              </a:ext>
            </a:extLst>
          </p:cNvPr>
          <p:cNvSpPr>
            <a:spLocks noGrp="1"/>
          </p:cNvSpPr>
          <p:nvPr>
            <p:ph type="title"/>
          </p:nvPr>
        </p:nvSpPr>
        <p:spPr>
          <a:xfrm>
            <a:off x="1530736" y="766178"/>
            <a:ext cx="7346456" cy="495519"/>
          </a:xfrm>
          <a:prstGeom prst="rect">
            <a:avLst/>
          </a:prstGeom>
        </p:spPr>
        <p:txBody>
          <a:bodyPr vert="horz" lIns="0" tIns="0" rIns="0" bIns="0" rtlCol="0" anchor="t" anchorCtr="0">
            <a:spAutoFit/>
          </a:bodyPr>
          <a:lstStyle/>
          <a:p>
            <a:r>
              <a:rPr lang="en-GB"/>
              <a:t>edit Master title style</a:t>
            </a:r>
          </a:p>
        </p:txBody>
      </p:sp>
      <p:sp>
        <p:nvSpPr>
          <p:cNvPr id="4" name="Date Placeholder 3">
            <a:extLst>
              <a:ext uri="{FF2B5EF4-FFF2-40B4-BE49-F238E27FC236}">
                <a16:creationId xmlns:a16="http://schemas.microsoft.com/office/drawing/2014/main" id="{BA5B695A-1730-42E7-98F7-9B1EE43EE43C}"/>
              </a:ext>
            </a:extLst>
          </p:cNvPr>
          <p:cNvSpPr>
            <a:spLocks noGrp="1"/>
          </p:cNvSpPr>
          <p:nvPr>
            <p:ph type="dt" sz="half" idx="2"/>
          </p:nvPr>
        </p:nvSpPr>
        <p:spPr>
          <a:xfrm>
            <a:off x="1530735" y="460876"/>
            <a:ext cx="7346456" cy="153975"/>
          </a:xfrm>
          <a:prstGeom prst="rect">
            <a:avLst/>
          </a:prstGeom>
        </p:spPr>
        <p:txBody>
          <a:bodyPr vert="horz" lIns="0" tIns="0" rIns="0" bIns="0" rtlCol="0" anchor="t" anchorCtr="0">
            <a:spAutoFit/>
          </a:bodyPr>
          <a:lstStyle>
            <a:lvl1pPr algn="l">
              <a:defRPr sz="1001" b="1" cap="all" baseline="0">
                <a:solidFill>
                  <a:schemeClr val="tx2"/>
                </a:solidFill>
              </a:defRPr>
            </a:lvl1pPr>
          </a:lstStyle>
          <a:p>
            <a:r>
              <a:rPr lang="en-GB" dirty="0"/>
              <a:t>Chapter title</a:t>
            </a:r>
          </a:p>
        </p:txBody>
      </p:sp>
      <p:sp>
        <p:nvSpPr>
          <p:cNvPr id="5" name="Footer Placeholder 4">
            <a:extLst>
              <a:ext uri="{FF2B5EF4-FFF2-40B4-BE49-F238E27FC236}">
                <a16:creationId xmlns:a16="http://schemas.microsoft.com/office/drawing/2014/main" id="{08396DC1-5E3D-4FF9-8CA3-9449AF8A9FB1}"/>
              </a:ext>
            </a:extLst>
          </p:cNvPr>
          <p:cNvSpPr>
            <a:spLocks noGrp="1"/>
          </p:cNvSpPr>
          <p:nvPr>
            <p:ph type="ftr" sz="quarter" idx="3"/>
          </p:nvPr>
        </p:nvSpPr>
        <p:spPr>
          <a:xfrm>
            <a:off x="1530735" y="271960"/>
            <a:ext cx="7346456" cy="153975"/>
          </a:xfrm>
          <a:prstGeom prst="rect">
            <a:avLst/>
          </a:prstGeom>
        </p:spPr>
        <p:txBody>
          <a:bodyPr vert="horz" lIns="0" tIns="0" rIns="0" bIns="0" rtlCol="0" anchor="t" anchorCtr="0">
            <a:spAutoFit/>
          </a:bodyPr>
          <a:lstStyle>
            <a:lvl1pPr algn="l">
              <a:defRPr sz="1001" cap="all" baseline="0">
                <a:solidFill>
                  <a:schemeClr val="tx2"/>
                </a:solidFill>
              </a:defRPr>
            </a:lvl1pPr>
          </a:lstStyle>
          <a:p>
            <a:r>
              <a:rPr lang="en-GB" dirty="0"/>
              <a:t>Title of document</a:t>
            </a:r>
          </a:p>
        </p:txBody>
      </p:sp>
      <p:sp>
        <p:nvSpPr>
          <p:cNvPr id="6" name="Slide Number Placeholder 5">
            <a:extLst>
              <a:ext uri="{FF2B5EF4-FFF2-40B4-BE49-F238E27FC236}">
                <a16:creationId xmlns:a16="http://schemas.microsoft.com/office/drawing/2014/main" id="{ACDA9008-F76D-4FC2-9BE2-65E8E79D1922}"/>
              </a:ext>
            </a:extLst>
          </p:cNvPr>
          <p:cNvSpPr>
            <a:spLocks noGrp="1"/>
          </p:cNvSpPr>
          <p:nvPr>
            <p:ph type="sldNum" sz="quarter" idx="4"/>
          </p:nvPr>
        </p:nvSpPr>
        <p:spPr>
          <a:xfrm>
            <a:off x="560452" y="271960"/>
            <a:ext cx="436639" cy="153975"/>
          </a:xfrm>
          <a:prstGeom prst="rect">
            <a:avLst/>
          </a:prstGeom>
        </p:spPr>
        <p:txBody>
          <a:bodyPr vert="horz" wrap="square" lIns="0" tIns="0" rIns="0" bIns="0" rtlCol="0" anchor="t" anchorCtr="0">
            <a:spAutoFit/>
          </a:bodyPr>
          <a:lstStyle>
            <a:lvl1pPr algn="r">
              <a:defRPr sz="1001">
                <a:solidFill>
                  <a:schemeClr val="tx2"/>
                </a:solidFill>
              </a:defRPr>
            </a:lvl1pPr>
          </a:lstStyle>
          <a:p>
            <a:pPr algn="l"/>
            <a:fld id="{583B3A6A-1478-43D0-ACDC-254C2F6475F4}" type="slidenum">
              <a:rPr lang="en-GB" smtClean="0"/>
              <a:pPr algn="l"/>
              <a:t>‹#›</a:t>
            </a:fld>
            <a:endParaRPr lang="en-GB" dirty="0"/>
          </a:p>
        </p:txBody>
      </p:sp>
      <p:sp>
        <p:nvSpPr>
          <p:cNvPr id="3" name="Text Placeholder 2">
            <a:extLst>
              <a:ext uri="{FF2B5EF4-FFF2-40B4-BE49-F238E27FC236}">
                <a16:creationId xmlns:a16="http://schemas.microsoft.com/office/drawing/2014/main" id="{1FAFC12B-4C77-42DD-8451-8617B9F10000}"/>
              </a:ext>
            </a:extLst>
          </p:cNvPr>
          <p:cNvSpPr>
            <a:spLocks noGrp="1"/>
          </p:cNvSpPr>
          <p:nvPr>
            <p:ph type="body" idx="1"/>
          </p:nvPr>
        </p:nvSpPr>
        <p:spPr>
          <a:xfrm>
            <a:off x="1530736" y="1371496"/>
            <a:ext cx="9016601" cy="4977339"/>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9294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554492" rtl="0" eaLnBrk="1" latinLnBrk="0" hangingPunct="1">
        <a:lnSpc>
          <a:spcPct val="90000"/>
        </a:lnSpc>
        <a:spcBef>
          <a:spcPct val="0"/>
        </a:spcBef>
        <a:buNone/>
        <a:defRPr sz="3578" b="1" kern="1200" cap="all" baseline="0">
          <a:solidFill>
            <a:schemeClr val="accent4"/>
          </a:solidFill>
          <a:latin typeface="+mj-lt"/>
          <a:ea typeface="+mj-ea"/>
          <a:cs typeface="+mj-cs"/>
        </a:defRPr>
      </a:lvl1pPr>
    </p:titleStyle>
    <p:bodyStyle>
      <a:lvl1pPr marL="0" indent="0" algn="l" defTabSz="554492" rtl="0" eaLnBrk="1" latinLnBrk="0" hangingPunct="1">
        <a:lnSpc>
          <a:spcPct val="90000"/>
        </a:lnSpc>
        <a:spcBef>
          <a:spcPts val="0"/>
        </a:spcBef>
        <a:spcAft>
          <a:spcPts val="1213"/>
        </a:spcAft>
        <a:buFont typeface="Arial" panose="020B0604020202020204" pitchFamily="34" charset="0"/>
        <a:buNone/>
        <a:defRPr sz="2759" kern="1200" spc="-85" baseline="0">
          <a:solidFill>
            <a:schemeClr val="tx2"/>
          </a:solidFill>
          <a:latin typeface="+mn-lt"/>
          <a:ea typeface="+mn-ea"/>
          <a:cs typeface="+mn-cs"/>
        </a:defRPr>
      </a:lvl1pPr>
      <a:lvl2pPr marL="0" indent="0" algn="l" defTabSz="554492" rtl="0" eaLnBrk="1" latinLnBrk="0" hangingPunct="1">
        <a:lnSpc>
          <a:spcPct val="90000"/>
        </a:lnSpc>
        <a:spcBef>
          <a:spcPts val="1213"/>
        </a:spcBef>
        <a:buFont typeface="Arial" panose="020B0604020202020204" pitchFamily="34" charset="0"/>
        <a:buNone/>
        <a:defRPr sz="2001" kern="1200" spc="-36" baseline="0">
          <a:solidFill>
            <a:schemeClr val="tx2"/>
          </a:solidFill>
          <a:latin typeface="+mn-lt"/>
          <a:ea typeface="+mn-ea"/>
          <a:cs typeface="+mn-cs"/>
        </a:defRPr>
      </a:lvl2pPr>
      <a:lvl3pPr marL="283795" indent="-283795" algn="l" defTabSz="554492" rtl="0" eaLnBrk="1" latinLnBrk="0" hangingPunct="1">
        <a:lnSpc>
          <a:spcPct val="90000"/>
        </a:lnSpc>
        <a:spcBef>
          <a:spcPts val="1213"/>
        </a:spcBef>
        <a:buFont typeface="Wingdings" panose="05000000000000000000" pitchFamily="2" charset="2"/>
        <a:buChar char="§"/>
        <a:defRPr sz="2001" kern="1200" spc="-36" baseline="0">
          <a:solidFill>
            <a:schemeClr val="tx2"/>
          </a:solidFill>
          <a:latin typeface="+mn-lt"/>
          <a:ea typeface="+mn-ea"/>
          <a:cs typeface="+mn-cs"/>
        </a:defRPr>
      </a:lvl3pPr>
      <a:lvl4pPr marL="523930" indent="-240134" algn="l" defTabSz="554492" rtl="0" eaLnBrk="1" latinLnBrk="0" hangingPunct="1">
        <a:lnSpc>
          <a:spcPct val="90000"/>
        </a:lnSpc>
        <a:spcBef>
          <a:spcPts val="910"/>
        </a:spcBef>
        <a:buFont typeface="Wingdings" panose="05000000000000000000" pitchFamily="2" charset="2"/>
        <a:buChar char="§"/>
        <a:defRPr sz="1577" kern="1200" spc="-36" baseline="0">
          <a:solidFill>
            <a:schemeClr val="tx2"/>
          </a:solidFill>
          <a:latin typeface="+mn-lt"/>
          <a:ea typeface="+mn-ea"/>
          <a:cs typeface="+mn-cs"/>
        </a:defRPr>
      </a:lvl4pPr>
      <a:lvl5pPr marL="764064" indent="-240134" algn="l" defTabSz="554492" rtl="0" eaLnBrk="1" latinLnBrk="0" hangingPunct="1">
        <a:lnSpc>
          <a:spcPct val="90000"/>
        </a:lnSpc>
        <a:spcBef>
          <a:spcPts val="910"/>
        </a:spcBef>
        <a:buFont typeface="Trebuchet MS" panose="020B0603020202020204" pitchFamily="34" charset="0"/>
        <a:buChar char="—"/>
        <a:defRPr sz="1577" kern="1200" spc="-36" baseline="0">
          <a:solidFill>
            <a:schemeClr val="tx2"/>
          </a:solidFill>
          <a:latin typeface="+mn-lt"/>
          <a:ea typeface="+mn-ea"/>
          <a:cs typeface="+mn-cs"/>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1683-584C-45A1-B3E5-C127D18E3F8B}"/>
              </a:ext>
            </a:extLst>
          </p:cNvPr>
          <p:cNvSpPr>
            <a:spLocks noGrp="1"/>
          </p:cNvSpPr>
          <p:nvPr>
            <p:ph type="title"/>
          </p:nvPr>
        </p:nvSpPr>
        <p:spPr>
          <a:xfrm>
            <a:off x="838200" y="295111"/>
            <a:ext cx="9144000" cy="857412"/>
          </a:xfrm>
          <a:prstGeom prst="rect">
            <a:avLst/>
          </a:prstGeom>
        </p:spPr>
        <p:txBody>
          <a:bodyPr vert="horz" lIns="91440" tIns="45720" rIns="91440" bIns="45720" rtlCol="0" anchor="ctr">
            <a:normAutofit/>
          </a:bodyPr>
          <a:lstStyle/>
          <a:p>
            <a:r>
              <a:rPr lang="en-US"/>
              <a:t>Click to edit title style</a:t>
            </a:r>
            <a:endParaRPr lang="en-GB"/>
          </a:p>
        </p:txBody>
      </p:sp>
      <p:sp>
        <p:nvSpPr>
          <p:cNvPr id="3" name="Text Placeholder 2">
            <a:extLst>
              <a:ext uri="{FF2B5EF4-FFF2-40B4-BE49-F238E27FC236}">
                <a16:creationId xmlns:a16="http://schemas.microsoft.com/office/drawing/2014/main" id="{828428E7-52F7-484A-BA0A-FB6AB835978F}"/>
              </a:ext>
            </a:extLst>
          </p:cNvPr>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en-US"/>
              <a:t>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50EA05-209C-49CB-9A50-AAA72F43C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90B00-43A1-4800-9CA1-5C06383ACA23}" type="datetimeFigureOut">
              <a:rPr lang="en-GB" smtClean="0"/>
              <a:t>01/05/2024</a:t>
            </a:fld>
            <a:endParaRPr lang="en-GB"/>
          </a:p>
        </p:txBody>
      </p:sp>
      <p:sp>
        <p:nvSpPr>
          <p:cNvPr id="5" name="Footer Placeholder 4">
            <a:extLst>
              <a:ext uri="{FF2B5EF4-FFF2-40B4-BE49-F238E27FC236}">
                <a16:creationId xmlns:a16="http://schemas.microsoft.com/office/drawing/2014/main" id="{709DBB71-EB01-49CE-8D59-E5AE89EB1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E354F7-1311-4975-8570-8355124A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9545-EDCE-4AFD-A704-488F3ECE6BF4}" type="slidenum">
              <a:rPr lang="en-GB" smtClean="0"/>
              <a:t>‹#›</a:t>
            </a:fld>
            <a:endParaRPr lang="en-GB"/>
          </a:p>
        </p:txBody>
      </p:sp>
      <p:grpSp>
        <p:nvGrpSpPr>
          <p:cNvPr id="15" name="Group 14">
            <a:extLst>
              <a:ext uri="{FF2B5EF4-FFF2-40B4-BE49-F238E27FC236}">
                <a16:creationId xmlns:a16="http://schemas.microsoft.com/office/drawing/2014/main" id="{34E498B5-2164-434D-95C3-DA09852A78F5}"/>
              </a:ext>
            </a:extLst>
          </p:cNvPr>
          <p:cNvGrpSpPr/>
          <p:nvPr userDrawn="1"/>
        </p:nvGrpSpPr>
        <p:grpSpPr>
          <a:xfrm>
            <a:off x="0" y="1489166"/>
            <a:ext cx="535577" cy="4428000"/>
            <a:chOff x="0" y="1489166"/>
            <a:chExt cx="535577" cy="4410000"/>
          </a:xfrm>
        </p:grpSpPr>
        <p:sp>
          <p:nvSpPr>
            <p:cNvPr id="9" name="Rectangle 8">
              <a:extLst>
                <a:ext uri="{FF2B5EF4-FFF2-40B4-BE49-F238E27FC236}">
                  <a16:creationId xmlns:a16="http://schemas.microsoft.com/office/drawing/2014/main" id="{B83A3D17-DEE4-4144-9724-1DDF908B1E6B}"/>
                </a:ext>
              </a:extLst>
            </p:cNvPr>
            <p:cNvSpPr/>
            <p:nvPr userDrawn="1"/>
          </p:nvSpPr>
          <p:spPr>
            <a:xfrm>
              <a:off x="0" y="1489166"/>
              <a:ext cx="535577" cy="2520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7990"/>
                </a:solidFill>
              </a:endParaRPr>
            </a:p>
          </p:txBody>
        </p:sp>
        <p:sp>
          <p:nvSpPr>
            <p:cNvPr id="10" name="Rectangle 9">
              <a:extLst>
                <a:ext uri="{FF2B5EF4-FFF2-40B4-BE49-F238E27FC236}">
                  <a16:creationId xmlns:a16="http://schemas.microsoft.com/office/drawing/2014/main" id="{67ED6388-7515-4DC6-ADBD-F5B314C1A9DC}"/>
                </a:ext>
              </a:extLst>
            </p:cNvPr>
            <p:cNvSpPr/>
            <p:nvPr userDrawn="1"/>
          </p:nvSpPr>
          <p:spPr>
            <a:xfrm>
              <a:off x="0" y="4009166"/>
              <a:ext cx="535577" cy="1260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D5FC571-5E14-4A0C-AE85-878AA181AEAE}"/>
                </a:ext>
              </a:extLst>
            </p:cNvPr>
            <p:cNvSpPr/>
            <p:nvPr userDrawn="1"/>
          </p:nvSpPr>
          <p:spPr>
            <a:xfrm>
              <a:off x="0" y="5269166"/>
              <a:ext cx="535577" cy="630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Text&#10;&#10;Description automatically generated">
            <a:extLst>
              <a:ext uri="{FF2B5EF4-FFF2-40B4-BE49-F238E27FC236}">
                <a16:creationId xmlns:a16="http://schemas.microsoft.com/office/drawing/2014/main" id="{1869109E-E0F3-4249-9462-BFB201B225F7}"/>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055058" y="206098"/>
            <a:ext cx="2103681" cy="1015998"/>
          </a:xfrm>
          <a:prstGeom prst="rect">
            <a:avLst/>
          </a:prstGeom>
        </p:spPr>
      </p:pic>
    </p:spTree>
    <p:extLst>
      <p:ext uri="{BB962C8B-B14F-4D97-AF65-F5344CB8AC3E}">
        <p14:creationId xmlns:p14="http://schemas.microsoft.com/office/powerpoint/2010/main" val="26520087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6" r:id="rId8"/>
    <p:sldLayoutId id="2147483697" r:id="rId9"/>
  </p:sldLayoutIdLst>
  <p:txStyles>
    <p:titleStyle>
      <a:lvl1pPr algn="l" defTabSz="914400" rtl="0" eaLnBrk="1" latinLnBrk="0" hangingPunct="1">
        <a:lnSpc>
          <a:spcPct val="90000"/>
        </a:lnSpc>
        <a:spcBef>
          <a:spcPct val="0"/>
        </a:spcBef>
        <a:buNone/>
        <a:defRPr sz="4400" b="1" kern="1200">
          <a:solidFill>
            <a:srgbClr val="89CBBC"/>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26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626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26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C8A86D-959C-416E-80EF-711A4BA4ED40}" type="datetimeFigureOut">
              <a:rPr lang="en-GB" smtClean="0"/>
              <a:t>01/05/2024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10CC7-85CA-4ABF-B8E6-A08BA1CDE118}" type="slidenum">
              <a:rPr lang="en-GB" smtClean="0"/>
              <a:t>‹#›</a:t>
            </a:fld>
            <a:endParaRPr lang="en-GB"/>
          </a:p>
        </p:txBody>
      </p:sp>
      <p:pic>
        <p:nvPicPr>
          <p:cNvPr id="7" name="Picture 6" descr="Website Header Image.jpg"/>
          <p:cNvPicPr>
            <a:picLocks noChangeAspect="1"/>
          </p:cNvPicPr>
          <p:nvPr userDrawn="1"/>
        </p:nvPicPr>
        <p:blipFill>
          <a:blip r:embed="rId13" cstate="print"/>
          <a:stretch>
            <a:fillRect/>
          </a:stretch>
        </p:blipFill>
        <p:spPr>
          <a:xfrm>
            <a:off x="0" y="5400908"/>
            <a:ext cx="12192000" cy="1457093"/>
          </a:xfrm>
          <a:prstGeom prst="rect">
            <a:avLst/>
          </a:prstGeom>
        </p:spPr>
      </p:pic>
      <p:pic>
        <p:nvPicPr>
          <p:cNvPr id="10" name="Picture 9">
            <a:extLst>
              <a:ext uri="{FF2B5EF4-FFF2-40B4-BE49-F238E27FC236}">
                <a16:creationId xmlns:a16="http://schemas.microsoft.com/office/drawing/2014/main" id="{ACFA4C16-8B17-4111-8B68-2CDFDB60F64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632504" y="176272"/>
            <a:ext cx="1408960" cy="1193742"/>
          </a:xfrm>
          <a:prstGeom prst="rect">
            <a:avLst/>
          </a:prstGeom>
        </p:spPr>
      </p:pic>
    </p:spTree>
    <p:extLst>
      <p:ext uri="{BB962C8B-B14F-4D97-AF65-F5344CB8AC3E}">
        <p14:creationId xmlns:p14="http://schemas.microsoft.com/office/powerpoint/2010/main" val="391442935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spcBef>
          <a:spcPct val="0"/>
        </a:spcBef>
        <a:buNone/>
        <a:defRPr sz="4000" kern="1200">
          <a:solidFill>
            <a:srgbClr val="006666"/>
          </a:solidFill>
          <a:latin typeface="Trebuchet M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D4D93F3-9626-420B-96AC-FE7021650A2B}" type="datetimeFigureOut">
              <a:rPr lang="en-GB" smtClean="0"/>
              <a:t>01/05/2024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DAB906A-8BAF-41EB-A935-4DA7C0E90FE6}" type="slidenum">
              <a:rPr lang="en-GB" smtClean="0"/>
              <a:t>‹#›</a:t>
            </a:fld>
            <a:endParaRPr lang="en-GB"/>
          </a:p>
        </p:txBody>
      </p:sp>
    </p:spTree>
    <p:extLst>
      <p:ext uri="{BB962C8B-B14F-4D97-AF65-F5344CB8AC3E}">
        <p14:creationId xmlns:p14="http://schemas.microsoft.com/office/powerpoint/2010/main" val="290766915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1683-584C-45A1-B3E5-C127D18E3F8B}"/>
              </a:ext>
            </a:extLst>
          </p:cNvPr>
          <p:cNvSpPr>
            <a:spLocks noGrp="1"/>
          </p:cNvSpPr>
          <p:nvPr>
            <p:ph type="title"/>
          </p:nvPr>
        </p:nvSpPr>
        <p:spPr>
          <a:xfrm>
            <a:off x="838200" y="295111"/>
            <a:ext cx="9144000" cy="857412"/>
          </a:xfrm>
          <a:prstGeom prst="rect">
            <a:avLst/>
          </a:prstGeom>
        </p:spPr>
        <p:txBody>
          <a:bodyPr vert="horz" lIns="91440" tIns="45720" rIns="91440" bIns="45720" rtlCol="0" anchor="ctr">
            <a:normAutofit/>
          </a:bodyPr>
          <a:lstStyle/>
          <a:p>
            <a:r>
              <a:rPr lang="en-US"/>
              <a:t>Click to edit title style</a:t>
            </a:r>
            <a:endParaRPr lang="en-GB"/>
          </a:p>
        </p:txBody>
      </p:sp>
      <p:sp>
        <p:nvSpPr>
          <p:cNvPr id="3" name="Text Placeholder 2">
            <a:extLst>
              <a:ext uri="{FF2B5EF4-FFF2-40B4-BE49-F238E27FC236}">
                <a16:creationId xmlns:a16="http://schemas.microsoft.com/office/drawing/2014/main" id="{828428E7-52F7-484A-BA0A-FB6AB835978F}"/>
              </a:ext>
            </a:extLst>
          </p:cNvPr>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en-US"/>
              <a:t>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50EA05-209C-49CB-9A50-AAA72F43C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90B00-43A1-4800-9CA1-5C06383ACA23}" type="datetimeFigureOut">
              <a:rPr lang="en-GB" smtClean="0"/>
              <a:t>01/05/2024</a:t>
            </a:fld>
            <a:endParaRPr lang="en-GB"/>
          </a:p>
        </p:txBody>
      </p:sp>
      <p:sp>
        <p:nvSpPr>
          <p:cNvPr id="5" name="Footer Placeholder 4">
            <a:extLst>
              <a:ext uri="{FF2B5EF4-FFF2-40B4-BE49-F238E27FC236}">
                <a16:creationId xmlns:a16="http://schemas.microsoft.com/office/drawing/2014/main" id="{709DBB71-EB01-49CE-8D59-E5AE89EB1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E354F7-1311-4975-8570-8355124A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9545-EDCE-4AFD-A704-488F3ECE6BF4}" type="slidenum">
              <a:rPr lang="en-GB" smtClean="0"/>
              <a:t>‹#›</a:t>
            </a:fld>
            <a:endParaRPr lang="en-GB"/>
          </a:p>
        </p:txBody>
      </p:sp>
      <p:grpSp>
        <p:nvGrpSpPr>
          <p:cNvPr id="15" name="Group 14">
            <a:extLst>
              <a:ext uri="{FF2B5EF4-FFF2-40B4-BE49-F238E27FC236}">
                <a16:creationId xmlns:a16="http://schemas.microsoft.com/office/drawing/2014/main" id="{34E498B5-2164-434D-95C3-DA09852A78F5}"/>
              </a:ext>
            </a:extLst>
          </p:cNvPr>
          <p:cNvGrpSpPr/>
          <p:nvPr userDrawn="1"/>
        </p:nvGrpSpPr>
        <p:grpSpPr>
          <a:xfrm>
            <a:off x="0" y="1489166"/>
            <a:ext cx="535577" cy="4428000"/>
            <a:chOff x="0" y="1489166"/>
            <a:chExt cx="535577" cy="4410000"/>
          </a:xfrm>
        </p:grpSpPr>
        <p:sp>
          <p:nvSpPr>
            <p:cNvPr id="9" name="Rectangle 8">
              <a:extLst>
                <a:ext uri="{FF2B5EF4-FFF2-40B4-BE49-F238E27FC236}">
                  <a16:creationId xmlns:a16="http://schemas.microsoft.com/office/drawing/2014/main" id="{B83A3D17-DEE4-4144-9724-1DDF908B1E6B}"/>
                </a:ext>
              </a:extLst>
            </p:cNvPr>
            <p:cNvSpPr/>
            <p:nvPr userDrawn="1"/>
          </p:nvSpPr>
          <p:spPr>
            <a:xfrm>
              <a:off x="0" y="1489166"/>
              <a:ext cx="535577" cy="2520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7990"/>
                </a:solidFill>
              </a:endParaRPr>
            </a:p>
          </p:txBody>
        </p:sp>
        <p:sp>
          <p:nvSpPr>
            <p:cNvPr id="10" name="Rectangle 9">
              <a:extLst>
                <a:ext uri="{FF2B5EF4-FFF2-40B4-BE49-F238E27FC236}">
                  <a16:creationId xmlns:a16="http://schemas.microsoft.com/office/drawing/2014/main" id="{67ED6388-7515-4DC6-ADBD-F5B314C1A9DC}"/>
                </a:ext>
              </a:extLst>
            </p:cNvPr>
            <p:cNvSpPr/>
            <p:nvPr userDrawn="1"/>
          </p:nvSpPr>
          <p:spPr>
            <a:xfrm>
              <a:off x="0" y="4009166"/>
              <a:ext cx="535577" cy="1260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D5FC571-5E14-4A0C-AE85-878AA181AEAE}"/>
                </a:ext>
              </a:extLst>
            </p:cNvPr>
            <p:cNvSpPr/>
            <p:nvPr userDrawn="1"/>
          </p:nvSpPr>
          <p:spPr>
            <a:xfrm>
              <a:off x="0" y="5269166"/>
              <a:ext cx="535577" cy="630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Text&#10;&#10;Description automatically generated">
            <a:extLst>
              <a:ext uri="{FF2B5EF4-FFF2-40B4-BE49-F238E27FC236}">
                <a16:creationId xmlns:a16="http://schemas.microsoft.com/office/drawing/2014/main" id="{1869109E-E0F3-4249-9462-BFB201B225F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055058" y="206098"/>
            <a:ext cx="2103681" cy="1015998"/>
          </a:xfrm>
          <a:prstGeom prst="rect">
            <a:avLst/>
          </a:prstGeom>
        </p:spPr>
      </p:pic>
    </p:spTree>
    <p:extLst>
      <p:ext uri="{BB962C8B-B14F-4D97-AF65-F5344CB8AC3E}">
        <p14:creationId xmlns:p14="http://schemas.microsoft.com/office/powerpoint/2010/main" val="227337879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xStyles>
    <p:titleStyle>
      <a:lvl1pPr algn="l" defTabSz="914400" rtl="0" eaLnBrk="1" latinLnBrk="0" hangingPunct="1">
        <a:lnSpc>
          <a:spcPct val="90000"/>
        </a:lnSpc>
        <a:spcBef>
          <a:spcPct val="0"/>
        </a:spcBef>
        <a:buNone/>
        <a:defRPr sz="4400" b="1" kern="1200">
          <a:solidFill>
            <a:srgbClr val="89CBBC"/>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26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626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26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D4852-5D9D-2542-B4B9-0E544924A9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1C1719-2FC8-EC43-B7B3-7BB7A0E81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8049F-C114-574D-8E0A-3BADB03249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72FEB-C47E-F74D-8BE0-47F682B58A57}" type="datetime1">
              <a:rPr lang="en-GB" smtClean="0"/>
              <a:t>01/05/2024</a:t>
            </a:fld>
            <a:endParaRPr lang="en-US" dirty="0"/>
          </a:p>
        </p:txBody>
      </p:sp>
      <p:sp>
        <p:nvSpPr>
          <p:cNvPr id="5" name="Footer Placeholder 4">
            <a:extLst>
              <a:ext uri="{FF2B5EF4-FFF2-40B4-BE49-F238E27FC236}">
                <a16:creationId xmlns:a16="http://schemas.microsoft.com/office/drawing/2014/main" id="{9927283D-1ED5-6F4B-8B80-49DB0079FC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UK Infrastructure Bank © 2021</a:t>
            </a:r>
          </a:p>
        </p:txBody>
      </p:sp>
      <p:sp>
        <p:nvSpPr>
          <p:cNvPr id="6" name="Slide Number Placeholder 5">
            <a:extLst>
              <a:ext uri="{FF2B5EF4-FFF2-40B4-BE49-F238E27FC236}">
                <a16:creationId xmlns:a16="http://schemas.microsoft.com/office/drawing/2014/main" id="{1CDA4595-CA48-F342-A27D-43A8E896E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554AB-758F-FB4F-8544-E838535FA4CE}" type="slidenum">
              <a:rPr lang="en-US" smtClean="0"/>
              <a:t>‹#›</a:t>
            </a:fld>
            <a:endParaRPr lang="en-US" dirty="0"/>
          </a:p>
        </p:txBody>
      </p:sp>
    </p:spTree>
    <p:extLst>
      <p:ext uri="{BB962C8B-B14F-4D97-AF65-F5344CB8AC3E}">
        <p14:creationId xmlns:p14="http://schemas.microsoft.com/office/powerpoint/2010/main" val="408377082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01/05/2024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dirty="0"/>
          </a:p>
        </p:txBody>
      </p:sp>
    </p:spTree>
    <p:extLst>
      <p:ext uri="{BB962C8B-B14F-4D97-AF65-F5344CB8AC3E}">
        <p14:creationId xmlns:p14="http://schemas.microsoft.com/office/powerpoint/2010/main" val="42607695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54452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SP DEMO - Proxima Nova"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SP DEMO - Proxima Nova"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SP DEMO - Proxima Nova" panose="02000506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SP DEMO - Proxima Nova" panose="02000506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SP DEMO - 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www.se-2.co.uk/"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hyperlink" Target="http://www.districtheatingdivas.co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38.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55.xml"/><Relationship Id="rId5" Type="http://schemas.openxmlformats.org/officeDocument/2006/relationships/image" Target="../media/image71.jpeg"/><Relationship Id="rId4" Type="http://schemas.openxmlformats.org/officeDocument/2006/relationships/image" Target="../media/image7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20.xml"/><Relationship Id="rId1" Type="http://schemas.openxmlformats.org/officeDocument/2006/relationships/slideLayout" Target="../slideLayouts/slideLayout55.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hyperlink" Target="https://bit.ly/3SVtHCY" TargetMode="External"/><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r>
              <a:rPr lang="en-GB" sz="4000" dirty="0">
                <a:latin typeface="+mn-lt"/>
                <a:ea typeface="Source Sans Pro" panose="020B0503030403020204" pitchFamily="34" charset="0"/>
              </a:rPr>
              <a:t>Decarbonisation of Heat </a:t>
            </a:r>
            <a:br>
              <a:rPr lang="en-GB" sz="4000" dirty="0">
                <a:latin typeface="+mn-lt"/>
                <a:ea typeface="Source Sans Pro" panose="020B0503030403020204" pitchFamily="34" charset="0"/>
              </a:rPr>
            </a:br>
            <a:br>
              <a:rPr lang="en-GB" sz="4000" dirty="0">
                <a:latin typeface="+mn-lt"/>
                <a:ea typeface="Source Sans Pro" panose="020B0503030403020204" pitchFamily="34" charset="0"/>
              </a:rPr>
            </a:br>
            <a:r>
              <a:rPr lang="en-GB" sz="4000" dirty="0">
                <a:latin typeface="+mn-lt"/>
                <a:ea typeface="Source Sans Pro" panose="020B0503030403020204" pitchFamily="34" charset="0"/>
              </a:rPr>
              <a:t>Session Chair</a:t>
            </a:r>
            <a:br>
              <a:rPr lang="en-GB" sz="4000" dirty="0">
                <a:latin typeface="+mn-lt"/>
                <a:ea typeface="Source Sans Pro" panose="020B0503030403020204" pitchFamily="34" charset="0"/>
              </a:rPr>
            </a:br>
            <a:br>
              <a:rPr lang="en-GB" sz="4000" dirty="0">
                <a:latin typeface="+mn-lt"/>
                <a:ea typeface="Source Sans Pro" panose="020B0503030403020204" pitchFamily="34" charset="0"/>
              </a:rPr>
            </a:br>
            <a:r>
              <a:rPr lang="en-GB" sz="4000" dirty="0">
                <a:latin typeface="+mn-lt"/>
                <a:ea typeface="Source Sans Pro" panose="020B0503030403020204" pitchFamily="34" charset="0"/>
              </a:rPr>
              <a:t>Liz Warren, Director, SE2</a:t>
            </a:r>
            <a:br>
              <a:rPr lang="en-GB" sz="1800" dirty="0"/>
            </a:br>
            <a:br>
              <a:rPr lang="en-GB" sz="1800" dirty="0"/>
            </a:br>
            <a:endParaRPr lang="en-GB" sz="4000" dirty="0"/>
          </a:p>
        </p:txBody>
      </p:sp>
    </p:spTree>
    <p:extLst>
      <p:ext uri="{BB962C8B-B14F-4D97-AF65-F5344CB8AC3E}">
        <p14:creationId xmlns:p14="http://schemas.microsoft.com/office/powerpoint/2010/main" val="4224252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a:t>Thanks for listening!</a:t>
            </a:r>
          </a:p>
        </p:txBody>
      </p:sp>
      <p:sp>
        <p:nvSpPr>
          <p:cNvPr id="3" name="Subtitle 2"/>
          <p:cNvSpPr>
            <a:spLocks noGrp="1"/>
          </p:cNvSpPr>
          <p:nvPr>
            <p:ph type="subTitle" idx="1"/>
          </p:nvPr>
        </p:nvSpPr>
        <p:spPr/>
        <p:txBody>
          <a:bodyPr/>
          <a:lstStyle/>
          <a:p>
            <a:r>
              <a:rPr lang="en-GB" dirty="0"/>
              <a:t>Liz Warren, SE</a:t>
            </a:r>
            <a:r>
              <a:rPr lang="en-GB" baseline="30000" dirty="0"/>
              <a:t>2</a:t>
            </a:r>
            <a:r>
              <a:rPr lang="en-GB" dirty="0"/>
              <a:t> Ltd</a:t>
            </a:r>
          </a:p>
          <a:p>
            <a:r>
              <a:rPr lang="en-GB" dirty="0">
                <a:solidFill>
                  <a:srgbClr val="006666"/>
                </a:solidFill>
                <a:hlinkClick r:id="rId3">
                  <a:extLst>
                    <a:ext uri="{A12FA001-AC4F-418D-AE19-62706E023703}">
                      <ahyp:hlinkClr xmlns:ahyp="http://schemas.microsoft.com/office/drawing/2018/hyperlinkcolor" val="tx"/>
                    </a:ext>
                  </a:extLst>
                </a:hlinkClick>
              </a:rPr>
              <a:t>www.se-2.co.uk</a:t>
            </a:r>
            <a:r>
              <a:rPr lang="en-GB" dirty="0">
                <a:solidFill>
                  <a:srgbClr val="006666"/>
                </a:solidFill>
              </a:rPr>
              <a:t> / </a:t>
            </a:r>
            <a:r>
              <a:rPr lang="en-GB" dirty="0">
                <a:solidFill>
                  <a:srgbClr val="006666"/>
                </a:solidFill>
                <a:hlinkClick r:id="rId4">
                  <a:extLst>
                    <a:ext uri="{A12FA001-AC4F-418D-AE19-62706E023703}">
                      <ahyp:hlinkClr xmlns:ahyp="http://schemas.microsoft.com/office/drawing/2018/hyperlinkcolor" val="tx"/>
                    </a:ext>
                  </a:extLst>
                </a:hlinkClick>
              </a:rPr>
              <a:t>www.districtheatingdivas.com</a:t>
            </a:r>
            <a:r>
              <a:rPr lang="en-GB" dirty="0">
                <a:solidFill>
                  <a:srgbClr val="006666"/>
                </a:solidFill>
              </a:rPr>
              <a:t> </a:t>
            </a:r>
            <a:r>
              <a:rPr lang="en-GB" dirty="0"/>
              <a:t>25 April 2024</a:t>
            </a:r>
          </a:p>
        </p:txBody>
      </p:sp>
      <p:pic>
        <p:nvPicPr>
          <p:cNvPr id="4" name="Picture 3" descr="A black and orange flame with a black handle&#10;&#10;Description automatically generated">
            <a:extLst>
              <a:ext uri="{FF2B5EF4-FFF2-40B4-BE49-F238E27FC236}">
                <a16:creationId xmlns:a16="http://schemas.microsoft.com/office/drawing/2014/main" id="{C8B64C17-85BB-5330-FDFE-6528493CA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7600" y="4077072"/>
            <a:ext cx="629309" cy="1061424"/>
          </a:xfrm>
          <a:prstGeom prst="rect">
            <a:avLst/>
          </a:prstGeom>
        </p:spPr>
      </p:pic>
    </p:spTree>
    <p:extLst>
      <p:ext uri="{BB962C8B-B14F-4D97-AF65-F5344CB8AC3E}">
        <p14:creationId xmlns:p14="http://schemas.microsoft.com/office/powerpoint/2010/main" val="3730446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065085" cy="4147812"/>
          </a:xfrm>
        </p:spPr>
        <p:txBody>
          <a:bodyPr/>
          <a:lstStyle/>
          <a:p>
            <a:r>
              <a:rPr lang="en-GB" sz="3600" dirty="0">
                <a:latin typeface="Calibri" panose="020F0502020204030204" pitchFamily="34" charset="0"/>
                <a:cs typeface="Arial" panose="020B0604020202020204" pitchFamily="34" charset="0"/>
              </a:rPr>
              <a:t>Naomi Harnett</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3600" dirty="0">
                <a:latin typeface="Calibri" panose="020F0502020204030204" pitchFamily="34" charset="0"/>
                <a:cs typeface="Arial" panose="020B0604020202020204" pitchFamily="34" charset="0"/>
              </a:rPr>
              <a:t>Delivery Manager</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3600" dirty="0">
                <a:latin typeface="Calibri" panose="020F0502020204030204" pitchFamily="34" charset="0"/>
                <a:cs typeface="Arial" panose="020B0604020202020204" pitchFamily="34" charset="0"/>
              </a:rPr>
              <a:t>East Devon Council </a:t>
            </a:r>
            <a:br>
              <a:rPr lang="en-GB" sz="1800" dirty="0">
                <a:effectLst/>
                <a:latin typeface="Calibri" panose="020F0502020204030204" pitchFamily="34" charset="0"/>
                <a:ea typeface="Calibri" panose="020F0502020204030204" pitchFamily="34" charset="0"/>
                <a:cs typeface="Arial" panose="020B0604020202020204" pitchFamily="34" charset="0"/>
              </a:rPr>
            </a:br>
            <a:br>
              <a:rPr lang="en-GB" sz="1800" dirty="0"/>
            </a:br>
            <a:br>
              <a:rPr lang="en-GB" sz="1800" dirty="0"/>
            </a:br>
            <a:endParaRPr lang="en-GB" sz="4000" dirty="0"/>
          </a:p>
        </p:txBody>
      </p:sp>
    </p:spTree>
    <p:extLst>
      <p:ext uri="{BB962C8B-B14F-4D97-AF65-F5344CB8AC3E}">
        <p14:creationId xmlns:p14="http://schemas.microsoft.com/office/powerpoint/2010/main" val="2510023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C2B4-0351-1A2E-009B-5F5C697F1D50}"/>
              </a:ext>
            </a:extLst>
          </p:cNvPr>
          <p:cNvSpPr>
            <a:spLocks noGrp="1"/>
          </p:cNvSpPr>
          <p:nvPr>
            <p:ph type="ctrTitle"/>
          </p:nvPr>
        </p:nvSpPr>
        <p:spPr>
          <a:xfrm>
            <a:off x="971550" y="2824260"/>
            <a:ext cx="8753474" cy="2413272"/>
          </a:xfrm>
        </p:spPr>
        <p:txBody>
          <a:bodyPr/>
          <a:lstStyle/>
          <a:p>
            <a:pPr algn="ctr"/>
            <a:r>
              <a:rPr lang="en-GB" sz="5000" dirty="0">
                <a:solidFill>
                  <a:schemeClr val="tx1"/>
                </a:solidFill>
                <a:latin typeface="Arial" panose="020B0604020202020204" pitchFamily="34" charset="0"/>
                <a:cs typeface="Arial" panose="020B0604020202020204" pitchFamily="34" charset="0"/>
              </a:rPr>
              <a:t>A Council perspective </a:t>
            </a:r>
            <a:br>
              <a:rPr lang="en-GB" sz="5000" dirty="0">
                <a:solidFill>
                  <a:schemeClr val="tx1"/>
                </a:solidFill>
                <a:latin typeface="Arial" panose="020B0604020202020204" pitchFamily="34" charset="0"/>
                <a:cs typeface="Arial" panose="020B0604020202020204" pitchFamily="34" charset="0"/>
              </a:rPr>
            </a:br>
            <a:r>
              <a:rPr lang="en-GB" sz="5000" dirty="0">
                <a:solidFill>
                  <a:schemeClr val="tx1"/>
                </a:solidFill>
                <a:latin typeface="Arial" panose="020B0604020202020204" pitchFamily="34" charset="0"/>
                <a:cs typeface="Arial" panose="020B0604020202020204" pitchFamily="34" charset="0"/>
              </a:rPr>
              <a:t>on district heating</a:t>
            </a:r>
          </a:p>
        </p:txBody>
      </p:sp>
      <p:pic>
        <p:nvPicPr>
          <p:cNvPr id="5" name="Picture 4" descr="A close-up of a logo">
            <a:extLst>
              <a:ext uri="{FF2B5EF4-FFF2-40B4-BE49-F238E27FC236}">
                <a16:creationId xmlns:a16="http://schemas.microsoft.com/office/drawing/2014/main" id="{746AE5D2-133D-EC9E-A3AF-EFE967F3D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575" y="320234"/>
            <a:ext cx="5452642" cy="1705342"/>
          </a:xfrm>
          <a:prstGeom prst="rect">
            <a:avLst/>
          </a:prstGeom>
        </p:spPr>
      </p:pic>
      <p:sp>
        <p:nvSpPr>
          <p:cNvPr id="6" name="TextBox 5">
            <a:extLst>
              <a:ext uri="{FF2B5EF4-FFF2-40B4-BE49-F238E27FC236}">
                <a16:creationId xmlns:a16="http://schemas.microsoft.com/office/drawing/2014/main" id="{AB5AB988-450E-2D51-6C39-B33B61DF7C9D}"/>
              </a:ext>
            </a:extLst>
          </p:cNvPr>
          <p:cNvSpPr txBox="1"/>
          <p:nvPr/>
        </p:nvSpPr>
        <p:spPr>
          <a:xfrm>
            <a:off x="3765287" y="6036217"/>
            <a:ext cx="274223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eedez.com</a:t>
            </a:r>
          </a:p>
        </p:txBody>
      </p:sp>
    </p:spTree>
    <p:extLst>
      <p:ext uri="{BB962C8B-B14F-4D97-AF65-F5344CB8AC3E}">
        <p14:creationId xmlns:p14="http://schemas.microsoft.com/office/powerpoint/2010/main" val="4218526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12B00-1F37-E706-649B-06EB8C9C205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C55140-24DE-E8D9-9D72-B811E4F3A67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BF9BBA1-B25E-9A82-40CA-D9DD780A70E8}"/>
              </a:ext>
            </a:extLst>
          </p:cNvPr>
          <p:cNvPicPr>
            <a:picLocks noChangeAspect="1"/>
          </p:cNvPicPr>
          <p:nvPr/>
        </p:nvPicPr>
        <p:blipFill>
          <a:blip r:embed="rId2"/>
          <a:stretch>
            <a:fillRect/>
          </a:stretch>
        </p:blipFill>
        <p:spPr>
          <a:xfrm>
            <a:off x="21598" y="0"/>
            <a:ext cx="12148804" cy="6858000"/>
          </a:xfrm>
          <a:prstGeom prst="rect">
            <a:avLst/>
          </a:prstGeom>
        </p:spPr>
      </p:pic>
    </p:spTree>
    <p:extLst>
      <p:ext uri="{BB962C8B-B14F-4D97-AF65-F5344CB8AC3E}">
        <p14:creationId xmlns:p14="http://schemas.microsoft.com/office/powerpoint/2010/main" val="1236038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556F9A-16B1-2672-BE94-0C9701E1BC8F}"/>
              </a:ext>
            </a:extLst>
          </p:cNvPr>
          <p:cNvPicPr>
            <a:picLocks noChangeAspect="1"/>
          </p:cNvPicPr>
          <p:nvPr/>
        </p:nvPicPr>
        <p:blipFill>
          <a:blip r:embed="rId2"/>
          <a:stretch>
            <a:fillRect/>
          </a:stretch>
        </p:blipFill>
        <p:spPr>
          <a:xfrm>
            <a:off x="0" y="644487"/>
            <a:ext cx="8815754" cy="6213513"/>
          </a:xfrm>
          <a:prstGeom prst="rect">
            <a:avLst/>
          </a:prstGeom>
        </p:spPr>
      </p:pic>
      <p:sp>
        <p:nvSpPr>
          <p:cNvPr id="2" name="Oval 1">
            <a:extLst>
              <a:ext uri="{FF2B5EF4-FFF2-40B4-BE49-F238E27FC236}">
                <a16:creationId xmlns:a16="http://schemas.microsoft.com/office/drawing/2014/main" id="{2B77C9D0-CF04-081B-375C-C810AA6C6538}"/>
              </a:ext>
            </a:extLst>
          </p:cNvPr>
          <p:cNvSpPr/>
          <p:nvPr/>
        </p:nvSpPr>
        <p:spPr>
          <a:xfrm rot="20343582">
            <a:off x="2620052" y="1711222"/>
            <a:ext cx="4891938" cy="194259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7111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72625"/>
          </a:xfrm>
          <a:prstGeom prst="rect">
            <a:avLst/>
          </a:prstGeom>
        </p:spPr>
      </p:pic>
      <p:sp>
        <p:nvSpPr>
          <p:cNvPr id="5" name="TextBox 4"/>
          <p:cNvSpPr txBox="1"/>
          <p:nvPr/>
        </p:nvSpPr>
        <p:spPr>
          <a:xfrm>
            <a:off x="460752" y="279107"/>
            <a:ext cx="6038490"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Trebuchet MS" panose="020B0603020202020204"/>
                <a:ea typeface="+mn-ea"/>
                <a:cs typeface="+mn-cs"/>
              </a:rPr>
              <a:t>Key ingredients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Trebuchet MS" panose="020B0603020202020204"/>
                <a:ea typeface="+mn-ea"/>
                <a:cs typeface="+mn-cs"/>
              </a:rPr>
              <a:t>Major growth corridor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Trebuchet MS" panose="020B0603020202020204"/>
                <a:ea typeface="+mn-ea"/>
                <a:cs typeface="+mn-cs"/>
              </a:rPr>
              <a:t>Extending eastwards from Exeter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Trebuchet MS" panose="020B0603020202020204"/>
                <a:ea typeface="+mn-ea"/>
                <a:cs typeface="+mn-cs"/>
              </a:rPr>
              <a:t>Strategic location at nexus of A30 &amp; M5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Trebuchet MS" panose="020B0603020202020204"/>
                <a:ea typeface="+mn-ea"/>
                <a:cs typeface="+mn-cs"/>
              </a:rPr>
              <a:t>Planned to accommodate 12,000 homes and circa 4m </a:t>
            </a:r>
            <a:r>
              <a:rPr kumimoji="0" lang="en-GB" sz="1800" b="1" i="0" u="none" strike="noStrike" kern="1200" cap="none" spc="0" normalizeH="0" baseline="0" noProof="0" dirty="0" err="1">
                <a:ln>
                  <a:noFill/>
                </a:ln>
                <a:solidFill>
                  <a:prstClr val="white"/>
                </a:solidFill>
                <a:effectLst/>
                <a:uLnTx/>
                <a:uFillTx/>
                <a:latin typeface="Trebuchet MS" panose="020B0603020202020204"/>
                <a:ea typeface="+mn-ea"/>
                <a:cs typeface="+mn-cs"/>
              </a:rPr>
              <a:t>sq</a:t>
            </a:r>
            <a:r>
              <a:rPr kumimoji="0" lang="en-GB" sz="1800" b="1" i="0" u="none" strike="noStrike" kern="1200" cap="none" spc="0" normalizeH="0" baseline="0" noProof="0" dirty="0">
                <a:ln>
                  <a:noFill/>
                </a:ln>
                <a:solidFill>
                  <a:prstClr val="white"/>
                </a:solidFill>
                <a:effectLst/>
                <a:uLnTx/>
                <a:uFillTx/>
                <a:latin typeface="Trebuchet MS" panose="020B0603020202020204"/>
                <a:ea typeface="+mn-ea"/>
                <a:cs typeface="+mn-cs"/>
              </a:rPr>
              <a:t> ft of commercial space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Trebuchet MS" panose="020B0603020202020204"/>
                <a:ea typeface="+mn-ea"/>
                <a:cs typeface="+mn-cs"/>
              </a:rPr>
              <a:t>Substantial investment in enabling investment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68376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384" y="957188"/>
            <a:ext cx="7488195" cy="4795434"/>
          </a:xfrm>
          <a:prstGeom prst="rect">
            <a:avLst/>
          </a:prstGeom>
        </p:spPr>
      </p:pic>
      <p:pic>
        <p:nvPicPr>
          <p:cNvPr id="4" name="Picture 3"/>
          <p:cNvPicPr>
            <a:picLocks noChangeAspect="1"/>
          </p:cNvPicPr>
          <p:nvPr/>
        </p:nvPicPr>
        <p:blipFill>
          <a:blip r:embed="rId3"/>
          <a:stretch>
            <a:fillRect/>
          </a:stretch>
        </p:blipFill>
        <p:spPr>
          <a:xfrm>
            <a:off x="6795473" y="1105378"/>
            <a:ext cx="2907957" cy="3229233"/>
          </a:xfrm>
          <a:prstGeom prst="rect">
            <a:avLst/>
          </a:prstGeom>
        </p:spPr>
      </p:pic>
      <p:sp>
        <p:nvSpPr>
          <p:cNvPr id="3" name="TextBox 2"/>
          <p:cNvSpPr txBox="1"/>
          <p:nvPr/>
        </p:nvSpPr>
        <p:spPr>
          <a:xfrm>
            <a:off x="217720" y="139846"/>
            <a:ext cx="494718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district heating?</a:t>
            </a:r>
          </a:p>
        </p:txBody>
      </p:sp>
      <p:pic>
        <p:nvPicPr>
          <p:cNvPr id="5" name="Picture 4"/>
          <p:cNvPicPr>
            <a:picLocks noChangeAspect="1"/>
          </p:cNvPicPr>
          <p:nvPr/>
        </p:nvPicPr>
        <p:blipFill>
          <a:blip r:embed="rId4"/>
          <a:stretch>
            <a:fillRect/>
          </a:stretch>
        </p:blipFill>
        <p:spPr>
          <a:xfrm>
            <a:off x="537790" y="5971535"/>
            <a:ext cx="10780065" cy="886465"/>
          </a:xfrm>
          <a:prstGeom prst="rect">
            <a:avLst/>
          </a:prstGeom>
        </p:spPr>
      </p:pic>
    </p:spTree>
    <p:extLst>
      <p:ext uri="{BB962C8B-B14F-4D97-AF65-F5344CB8AC3E}">
        <p14:creationId xmlns:p14="http://schemas.microsoft.com/office/powerpoint/2010/main" val="224596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a:spLocks noChangeArrowheads="1"/>
          </p:cNvSpPr>
          <p:nvPr/>
        </p:nvSpPr>
        <p:spPr bwMode="auto">
          <a:xfrm>
            <a:off x="3289273" y="440207"/>
            <a:ext cx="5385192" cy="6217087"/>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2008</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Element Energy Study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2010</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Cranbrook/</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SkyPark</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concession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Planning permission for Energy Centre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biomass obligation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2012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Heat on, first occupations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2015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Monkerton</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/Tithebarn concession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2017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Heat 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2019</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Biomass trigger reached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HNDU feasibility study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Heat Network Investment Programme bid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2022</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Green Heat Network Fund bid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Today -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Cranbrook Plan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Live applications for 2,745 homes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sp>
        <p:nvSpPr>
          <p:cNvPr id="4" name="TextBox 3"/>
          <p:cNvSpPr txBox="1"/>
          <p:nvPr/>
        </p:nvSpPr>
        <p:spPr>
          <a:xfrm>
            <a:off x="207033" y="86264"/>
            <a:ext cx="28814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Timeline</a:t>
            </a:r>
          </a:p>
        </p:txBody>
      </p:sp>
    </p:spTree>
    <p:extLst>
      <p:ext uri="{BB962C8B-B14F-4D97-AF65-F5344CB8AC3E}">
        <p14:creationId xmlns:p14="http://schemas.microsoft.com/office/powerpoint/2010/main" val="368277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9396" y="0"/>
            <a:ext cx="8117457"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Cranbrook/</a:t>
            </a:r>
            <a:r>
              <a:rPr kumimoji="0" lang="en-GB" sz="3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SkyPark</a:t>
            </a:r>
            <a:r>
              <a:rPr kumimoji="0" lang="en-GB"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concession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80 years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3,500 homes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160,000m2 commercial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4" name="Picture 3"/>
          <p:cNvPicPr>
            <a:picLocks noChangeAspect="1"/>
          </p:cNvPicPr>
          <p:nvPr/>
        </p:nvPicPr>
        <p:blipFill>
          <a:blip r:embed="rId3"/>
          <a:stretch>
            <a:fillRect/>
          </a:stretch>
        </p:blipFill>
        <p:spPr>
          <a:xfrm>
            <a:off x="8549137" y="2500582"/>
            <a:ext cx="793271" cy="793271"/>
          </a:xfrm>
          <a:prstGeom prst="rect">
            <a:avLst/>
          </a:prstGeom>
        </p:spPr>
      </p:pic>
    </p:spTree>
    <p:extLst>
      <p:ext uri="{BB962C8B-B14F-4D97-AF65-F5344CB8AC3E}">
        <p14:creationId xmlns:p14="http://schemas.microsoft.com/office/powerpoint/2010/main" val="378476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
        <p:nvSpPr>
          <p:cNvPr id="3" name="TextBox 2"/>
          <p:cNvSpPr txBox="1"/>
          <p:nvPr/>
        </p:nvSpPr>
        <p:spPr>
          <a:xfrm>
            <a:off x="69012" y="4549675"/>
            <a:ext cx="8117457"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Monkerton</a:t>
            </a:r>
            <a:r>
              <a:rPr kumimoji="0" lang="en-GB"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/Tithebarn concession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End date of concession co-terminus with Cranbrook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4,264 homes + Exeter Science Park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Connection under M5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4" name="Picture 3"/>
          <p:cNvPicPr>
            <a:picLocks noChangeAspect="1"/>
          </p:cNvPicPr>
          <p:nvPr/>
        </p:nvPicPr>
        <p:blipFill>
          <a:blip r:embed="rId3"/>
          <a:stretch>
            <a:fillRect/>
          </a:stretch>
        </p:blipFill>
        <p:spPr>
          <a:xfrm>
            <a:off x="5524148" y="134250"/>
            <a:ext cx="798645" cy="792549"/>
          </a:xfrm>
          <a:prstGeom prst="rect">
            <a:avLst/>
          </a:prstGeom>
        </p:spPr>
      </p:pic>
      <p:sp>
        <p:nvSpPr>
          <p:cNvPr id="5" name="Down Arrow 4"/>
          <p:cNvSpPr/>
          <p:nvPr/>
        </p:nvSpPr>
        <p:spPr>
          <a:xfrm>
            <a:off x="9549441" y="85401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7381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r>
              <a:rPr lang="en-GB" sz="4000" b="1" dirty="0">
                <a:effectLst/>
                <a:latin typeface="Calibri" panose="020F0502020204030204" pitchFamily="34" charset="0"/>
                <a:ea typeface="Calibri" panose="020F0502020204030204" pitchFamily="34" charset="0"/>
                <a:cs typeface="Arial" panose="020B0604020202020204" pitchFamily="34" charset="0"/>
              </a:rPr>
              <a:t>Liz Warren</a:t>
            </a:r>
            <a:br>
              <a:rPr lang="en-GB" sz="4000" b="1" dirty="0">
                <a:effectLst/>
                <a:latin typeface="Calibri" panose="020F0502020204030204" pitchFamily="34" charset="0"/>
                <a:ea typeface="Calibri" panose="020F0502020204030204" pitchFamily="34" charset="0"/>
                <a:cs typeface="Arial" panose="020B0604020202020204" pitchFamily="34" charset="0"/>
              </a:rPr>
            </a:br>
            <a:br>
              <a:rPr lang="en-GB" sz="4000" b="1" dirty="0">
                <a:effectLst/>
                <a:latin typeface="Calibri" panose="020F0502020204030204" pitchFamily="34" charset="0"/>
                <a:ea typeface="Calibri" panose="020F0502020204030204" pitchFamily="34" charset="0"/>
                <a:cs typeface="Arial" panose="020B0604020202020204" pitchFamily="34" charset="0"/>
              </a:rPr>
            </a:br>
            <a:r>
              <a:rPr lang="en-GB" sz="4000" b="1" dirty="0">
                <a:effectLst/>
                <a:latin typeface="Calibri" panose="020F0502020204030204" pitchFamily="34" charset="0"/>
                <a:ea typeface="Calibri" panose="020F0502020204030204" pitchFamily="34" charset="0"/>
                <a:cs typeface="Arial" panose="020B0604020202020204" pitchFamily="34" charset="0"/>
              </a:rPr>
              <a:t>Director</a:t>
            </a:r>
            <a:br>
              <a:rPr lang="en-GB" sz="4000" b="1" dirty="0">
                <a:effectLst/>
                <a:latin typeface="Calibri" panose="020F0502020204030204" pitchFamily="34" charset="0"/>
                <a:ea typeface="Calibri" panose="020F0502020204030204" pitchFamily="34" charset="0"/>
                <a:cs typeface="Arial" panose="020B0604020202020204" pitchFamily="34" charset="0"/>
              </a:rPr>
            </a:br>
            <a:br>
              <a:rPr lang="en-GB" sz="4000" b="1" dirty="0">
                <a:effectLst/>
                <a:latin typeface="Calibri" panose="020F0502020204030204" pitchFamily="34" charset="0"/>
                <a:ea typeface="Calibri" panose="020F0502020204030204" pitchFamily="34" charset="0"/>
                <a:cs typeface="Arial" panose="020B0604020202020204" pitchFamily="34" charset="0"/>
              </a:rPr>
            </a:br>
            <a:r>
              <a:rPr lang="en-GB" sz="4000" b="1" dirty="0">
                <a:effectLst/>
                <a:latin typeface="Calibri" panose="020F0502020204030204" pitchFamily="34" charset="0"/>
                <a:ea typeface="Calibri" panose="020F0502020204030204" pitchFamily="34" charset="0"/>
                <a:cs typeface="Arial" panose="020B0604020202020204" pitchFamily="34" charset="0"/>
              </a:rPr>
              <a:t>SE2</a:t>
            </a:r>
            <a:br>
              <a:rPr lang="en-GB" sz="1800" dirty="0">
                <a:effectLst/>
                <a:latin typeface="Calibri" panose="020F0502020204030204" pitchFamily="34" charset="0"/>
                <a:ea typeface="Calibri" panose="020F0502020204030204" pitchFamily="34" charset="0"/>
                <a:cs typeface="Arial" panose="020B0604020202020204" pitchFamily="34" charset="0"/>
              </a:rPr>
            </a:br>
            <a:br>
              <a:rPr lang="en-GB" sz="1800" dirty="0"/>
            </a:br>
            <a:br>
              <a:rPr lang="en-GB" sz="1800" dirty="0"/>
            </a:br>
            <a:endParaRPr lang="en-GB" sz="4000" dirty="0"/>
          </a:p>
        </p:txBody>
      </p:sp>
    </p:spTree>
    <p:extLst>
      <p:ext uri="{BB962C8B-B14F-4D97-AF65-F5344CB8AC3E}">
        <p14:creationId xmlns:p14="http://schemas.microsoft.com/office/powerpoint/2010/main" val="242377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7523" y="0"/>
            <a:ext cx="8336842" cy="5850294"/>
          </a:xfrm>
          <a:prstGeom prst="rect">
            <a:avLst/>
          </a:prstGeom>
        </p:spPr>
      </p:pic>
    </p:spTree>
    <p:extLst>
      <p:ext uri="{BB962C8B-B14F-4D97-AF65-F5344CB8AC3E}">
        <p14:creationId xmlns:p14="http://schemas.microsoft.com/office/powerpoint/2010/main" val="66377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BFF14D-B01A-2967-DB29-4138CE5184CB}"/>
              </a:ext>
            </a:extLst>
          </p:cNvPr>
          <p:cNvSpPr>
            <a:spLocks noGrp="1"/>
          </p:cNvSpPr>
          <p:nvPr>
            <p:ph type="title"/>
          </p:nvPr>
        </p:nvSpPr>
        <p:spPr/>
        <p:txBody>
          <a:bodyPr/>
          <a:lstStyle/>
          <a:p>
            <a:r>
              <a:rPr lang="en-GB" b="1" dirty="0">
                <a:solidFill>
                  <a:schemeClr val="tx1"/>
                </a:solidFill>
                <a:latin typeface="Arial" panose="020B0604020202020204" pitchFamily="34" charset="0"/>
                <a:cs typeface="Arial" panose="020B0604020202020204" pitchFamily="34" charset="0"/>
              </a:rPr>
              <a:t>The Interconnector Project </a:t>
            </a:r>
          </a:p>
        </p:txBody>
      </p:sp>
    </p:spTree>
    <p:extLst>
      <p:ext uri="{BB962C8B-B14F-4D97-AF65-F5344CB8AC3E}">
        <p14:creationId xmlns:p14="http://schemas.microsoft.com/office/powerpoint/2010/main" val="3549354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p:cNvSpPr>
            <a:spLocks noGrp="1"/>
          </p:cNvSpPr>
          <p:nvPr>
            <p:ph type="title"/>
          </p:nvPr>
        </p:nvSpPr>
        <p:spPr>
          <a:xfrm>
            <a:off x="5536734" y="609600"/>
            <a:ext cx="3737268" cy="1320800"/>
          </a:xfrm>
        </p:spPr>
        <p:txBody>
          <a:bodyPr vert="horz" lIns="91440" tIns="45720" rIns="91440" bIns="45720" rtlCol="0" anchor="t">
            <a:normAutofit/>
          </a:bodyPr>
          <a:lstStyle/>
          <a:p>
            <a:pPr>
              <a:lnSpc>
                <a:spcPct val="90000"/>
              </a:lnSpc>
            </a:pPr>
            <a:r>
              <a:rPr lang="en-US" sz="2800" dirty="0">
                <a:solidFill>
                  <a:schemeClr val="tx1"/>
                </a:solidFill>
                <a:latin typeface="Arial" panose="020B0604020202020204" pitchFamily="34" charset="0"/>
                <a:cs typeface="Arial" panose="020B0604020202020204" pitchFamily="34" charset="0"/>
              </a:rPr>
              <a:t>Rationale for District Council investment </a:t>
            </a:r>
            <a:r>
              <a:rPr lang="en-US" sz="2800" dirty="0">
                <a:latin typeface="+mj-lt"/>
              </a:rPr>
              <a:t>	</a:t>
            </a:r>
          </a:p>
        </p:txBody>
      </p:sp>
      <p:sp>
        <p:nvSpPr>
          <p:cNvPr id="2" name="Content Placeholder 1"/>
          <p:cNvSpPr>
            <a:spLocks noGrp="1"/>
          </p:cNvSpPr>
          <p:nvPr>
            <p:ph idx="1"/>
          </p:nvPr>
        </p:nvSpPr>
        <p:spPr>
          <a:xfrm>
            <a:off x="5431472" y="1595641"/>
            <a:ext cx="4064439" cy="3880773"/>
          </a:xfrm>
        </p:spPr>
        <p:txBody>
          <a:bodyPr vert="horz" lIns="91440" tIns="45720" rIns="91440" bIns="45720" rtlCol="0">
            <a:noAutofit/>
          </a:bodyPr>
          <a:lstStyle/>
          <a:p>
            <a:pPr defTabSz="457200">
              <a:buClr>
                <a:schemeClr val="accent1"/>
              </a:buClr>
              <a:buSzPct val="80000"/>
              <a:buFont typeface="Wingdings 3" charset="2"/>
              <a:buChar char=""/>
            </a:pPr>
            <a:r>
              <a:rPr lang="en-US" sz="2000" dirty="0">
                <a:solidFill>
                  <a:schemeClr val="tx1"/>
                </a:solidFill>
                <a:latin typeface="Arial" panose="020B0604020202020204" pitchFamily="34" charset="0"/>
                <a:cs typeface="Arial" panose="020B0604020202020204" pitchFamily="34" charset="0"/>
              </a:rPr>
              <a:t>Complete the journey</a:t>
            </a:r>
          </a:p>
          <a:p>
            <a:pPr defTabSz="457200">
              <a:buClr>
                <a:schemeClr val="accent1"/>
              </a:buClr>
              <a:buSzPct val="80000"/>
              <a:buFont typeface="Wingdings 3" charset="2"/>
              <a:buChar char=""/>
            </a:pPr>
            <a:r>
              <a:rPr lang="en-US" sz="2000" dirty="0" err="1">
                <a:solidFill>
                  <a:schemeClr val="tx1"/>
                </a:solidFill>
                <a:latin typeface="Arial" panose="020B0604020202020204" pitchFamily="34" charset="0"/>
                <a:cs typeface="Arial" panose="020B0604020202020204" pitchFamily="34" charset="0"/>
              </a:rPr>
              <a:t>Decarbonise</a:t>
            </a:r>
            <a:r>
              <a:rPr lang="en-US" sz="2000" dirty="0">
                <a:solidFill>
                  <a:schemeClr val="tx1"/>
                </a:solidFill>
                <a:latin typeface="Arial" panose="020B0604020202020204" pitchFamily="34" charset="0"/>
                <a:cs typeface="Arial" panose="020B0604020202020204" pitchFamily="34" charset="0"/>
              </a:rPr>
              <a:t> existing concessions including resolving s.106 obligation</a:t>
            </a:r>
          </a:p>
          <a:p>
            <a:pPr defTabSz="457200">
              <a:buClr>
                <a:schemeClr val="accent1"/>
              </a:buClr>
              <a:buSzPct val="80000"/>
              <a:buFont typeface="Wingdings 3" charset="2"/>
              <a:buChar char=""/>
            </a:pPr>
            <a:r>
              <a:rPr lang="en-US" sz="2000" dirty="0">
                <a:solidFill>
                  <a:schemeClr val="tx1"/>
                </a:solidFill>
                <a:latin typeface="Arial" panose="020B0604020202020204" pitchFamily="34" charset="0"/>
                <a:cs typeface="Arial" panose="020B0604020202020204" pitchFamily="34" charset="0"/>
              </a:rPr>
              <a:t>Enable cost-effective, large-scale delivery of zero carbon development </a:t>
            </a:r>
          </a:p>
          <a:p>
            <a:pPr defTabSz="457200">
              <a:buClr>
                <a:schemeClr val="accent1"/>
              </a:buClr>
              <a:buSzPct val="80000"/>
              <a:buFont typeface="Wingdings 3" charset="2"/>
              <a:buChar char=""/>
            </a:pPr>
            <a:r>
              <a:rPr lang="en-US" sz="2000" dirty="0">
                <a:solidFill>
                  <a:schemeClr val="tx1"/>
                </a:solidFill>
                <a:latin typeface="Arial" panose="020B0604020202020204" pitchFamily="34" charset="0"/>
                <a:cs typeface="Arial" panose="020B0604020202020204" pitchFamily="34" charset="0"/>
              </a:rPr>
              <a:t>Social purpose – avoid multiple tariffs, address fuel poverty</a:t>
            </a:r>
          </a:p>
          <a:p>
            <a:pPr defTabSz="457200">
              <a:buClr>
                <a:schemeClr val="accent1"/>
              </a:buClr>
              <a:buSzPct val="80000"/>
              <a:buFont typeface="Wingdings 3" charset="2"/>
              <a:buChar char=""/>
            </a:pPr>
            <a:r>
              <a:rPr lang="en-US" sz="2000" dirty="0">
                <a:solidFill>
                  <a:schemeClr val="tx1"/>
                </a:solidFill>
                <a:effectLst/>
                <a:latin typeface="Arial" panose="020B0604020202020204" pitchFamily="34" charset="0"/>
                <a:cs typeface="Arial" panose="020B0604020202020204" pitchFamily="34" charset="0"/>
              </a:rPr>
              <a:t>Could change this bullet to: Potential to deliver 17,200 </a:t>
            </a:r>
            <a:r>
              <a:rPr lang="en-US" sz="2000" dirty="0" err="1">
                <a:solidFill>
                  <a:schemeClr val="tx1"/>
                </a:solidFill>
                <a:effectLst/>
                <a:latin typeface="Arial" panose="020B0604020202020204" pitchFamily="34" charset="0"/>
                <a:cs typeface="Arial" panose="020B0604020202020204" pitchFamily="34" charset="0"/>
              </a:rPr>
              <a:t>tonnes</a:t>
            </a:r>
            <a:r>
              <a:rPr lang="en-US" sz="2000" dirty="0">
                <a:solidFill>
                  <a:schemeClr val="tx1"/>
                </a:solidFill>
                <a:effectLst/>
                <a:latin typeface="Arial" panose="020B0604020202020204" pitchFamily="34" charset="0"/>
                <a:cs typeface="Arial" panose="020B0604020202020204" pitchFamily="34" charset="0"/>
              </a:rPr>
              <a:t> of carbon savings per year.</a:t>
            </a:r>
            <a:endParaRPr lang="en-US" sz="20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r="-1" b="466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2924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56" name="Straight Connector 2055">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58"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59"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0" name="Isosceles Triangle 2059">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1"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2"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3"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4" name="Isosceles Triangle 2063">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5" name="Isosceles Triangle 2064">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050" name="Picture 2" descr="A stack of black and yellow pipes&#10;&#10;Description automatically generated">
            <a:extLst>
              <a:ext uri="{FF2B5EF4-FFF2-40B4-BE49-F238E27FC236}">
                <a16:creationId xmlns:a16="http://schemas.microsoft.com/office/drawing/2014/main" id="{7ACCFA33-0F84-40FA-53E0-A15B72067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87" r="9004" b="-2"/>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solidFill>
            <a:srgbClr val="FFFFFF"/>
          </a:solidFill>
        </p:spPr>
      </p:pic>
      <p:sp>
        <p:nvSpPr>
          <p:cNvPr id="3" name="Title 2"/>
          <p:cNvSpPr>
            <a:spLocks noGrp="1"/>
          </p:cNvSpPr>
          <p:nvPr>
            <p:ph type="title"/>
          </p:nvPr>
        </p:nvSpPr>
        <p:spPr>
          <a:xfrm>
            <a:off x="677333" y="609600"/>
            <a:ext cx="3851123" cy="1320800"/>
          </a:xfrm>
        </p:spPr>
        <p:txBody>
          <a:bodyPr vert="horz" lIns="91440" tIns="45720" rIns="91440" bIns="45720" rtlCol="0" anchor="t">
            <a:normAutofit/>
          </a:bodyPr>
          <a:lstStyle/>
          <a:p>
            <a:r>
              <a:rPr lang="en-US" sz="3600" dirty="0">
                <a:solidFill>
                  <a:schemeClr val="tx1"/>
                </a:solidFill>
                <a:latin typeface="Arial" panose="020B0604020202020204" pitchFamily="34" charset="0"/>
                <a:cs typeface="Arial" panose="020B0604020202020204" pitchFamily="34" charset="0"/>
              </a:rPr>
              <a:t>Project</a:t>
            </a:r>
            <a:r>
              <a:rPr lang="en-US" sz="3600" dirty="0">
                <a:solidFill>
                  <a:schemeClr val="tx1"/>
                </a:solidFill>
                <a:latin typeface="+mj-lt"/>
              </a:rPr>
              <a:t> overview </a:t>
            </a:r>
          </a:p>
        </p:txBody>
      </p:sp>
      <p:sp>
        <p:nvSpPr>
          <p:cNvPr id="2" name="Content Placeholder 1"/>
          <p:cNvSpPr>
            <a:spLocks noGrp="1"/>
          </p:cNvSpPr>
          <p:nvPr>
            <p:ph idx="1"/>
          </p:nvPr>
        </p:nvSpPr>
        <p:spPr>
          <a:xfrm>
            <a:off x="677333" y="2160589"/>
            <a:ext cx="4208565" cy="3880773"/>
          </a:xfrm>
        </p:spPr>
        <p:txBody>
          <a:bodyPr vert="horz" lIns="91440" tIns="45720" rIns="91440" bIns="45720" rtlCol="0">
            <a:normAutofit/>
          </a:bodyPr>
          <a:lstStyle/>
          <a:p>
            <a:pPr defTabSz="457200">
              <a:buClr>
                <a:schemeClr val="accent1"/>
              </a:buClr>
              <a:buSzPct val="80000"/>
              <a:buFont typeface="Wingdings 3" charset="2"/>
              <a:buChar char=""/>
            </a:pPr>
            <a:r>
              <a:rPr lang="en-US" sz="1900" dirty="0">
                <a:solidFill>
                  <a:schemeClr val="tx1"/>
                </a:solidFill>
                <a:latin typeface="Arial" panose="020B0604020202020204" pitchFamily="34" charset="0"/>
                <a:cs typeface="Arial" panose="020B0604020202020204" pitchFamily="34" charset="0"/>
              </a:rPr>
              <a:t>Bulk supply of low carbon heat</a:t>
            </a:r>
          </a:p>
          <a:p>
            <a:pPr defTabSz="457200">
              <a:buClr>
                <a:schemeClr val="accent1"/>
              </a:buClr>
              <a:buSzPct val="80000"/>
              <a:buFont typeface="Wingdings 3" charset="2"/>
              <a:buChar char=""/>
            </a:pPr>
            <a:r>
              <a:rPr lang="en-US" sz="1900" dirty="0">
                <a:solidFill>
                  <a:schemeClr val="tx1"/>
                </a:solidFill>
                <a:latin typeface="Arial" panose="020B0604020202020204" pitchFamily="34" charset="0"/>
                <a:cs typeface="Arial" panose="020B0604020202020204" pitchFamily="34" charset="0"/>
              </a:rPr>
              <a:t>Up to 37 MW(</a:t>
            </a:r>
            <a:r>
              <a:rPr lang="en-US" sz="1900" dirty="0" err="1">
                <a:solidFill>
                  <a:schemeClr val="tx1"/>
                </a:solidFill>
                <a:latin typeface="Arial" panose="020B0604020202020204" pitchFamily="34" charset="0"/>
                <a:cs typeface="Arial" panose="020B0604020202020204" pitchFamily="34" charset="0"/>
              </a:rPr>
              <a:t>th</a:t>
            </a:r>
            <a:r>
              <a:rPr lang="en-US" sz="1900" dirty="0">
                <a:solidFill>
                  <a:schemeClr val="tx1"/>
                </a:solidFill>
                <a:latin typeface="Arial" panose="020B0604020202020204" pitchFamily="34" charset="0"/>
                <a:cs typeface="Arial" panose="020B0604020202020204" pitchFamily="34" charset="0"/>
              </a:rPr>
              <a:t>) from three heat sources</a:t>
            </a:r>
          </a:p>
          <a:p>
            <a:pPr defTabSz="457200">
              <a:buClr>
                <a:schemeClr val="accent1"/>
              </a:buClr>
              <a:buSzPct val="80000"/>
              <a:buFont typeface="Wingdings 3" charset="2"/>
              <a:buChar char=""/>
            </a:pPr>
            <a:r>
              <a:rPr lang="en-US" sz="1900" dirty="0">
                <a:solidFill>
                  <a:schemeClr val="tx1"/>
                </a:solidFill>
                <a:latin typeface="Arial" panose="020B0604020202020204" pitchFamily="34" charset="0"/>
                <a:cs typeface="Arial" panose="020B0604020202020204" pitchFamily="34" charset="0"/>
              </a:rPr>
              <a:t>7.5 km of transmission main (350/300/250DN)</a:t>
            </a:r>
          </a:p>
          <a:p>
            <a:pPr defTabSz="457200">
              <a:buClr>
                <a:schemeClr val="accent1"/>
              </a:buClr>
              <a:buSzPct val="80000"/>
              <a:buFont typeface="Wingdings 3" charset="2"/>
              <a:buChar char=""/>
            </a:pPr>
            <a:r>
              <a:rPr lang="en-US" sz="1900" dirty="0">
                <a:solidFill>
                  <a:schemeClr val="tx1"/>
                </a:solidFill>
                <a:latin typeface="Arial" panose="020B0604020202020204" pitchFamily="34" charset="0"/>
                <a:cs typeface="Arial" panose="020B0604020202020204" pitchFamily="34" charset="0"/>
              </a:rPr>
              <a:t>Connect to Exeter Science Park sub-station and </a:t>
            </a:r>
            <a:r>
              <a:rPr lang="en-US" sz="1900" dirty="0" err="1">
                <a:solidFill>
                  <a:schemeClr val="tx1"/>
                </a:solidFill>
                <a:latin typeface="Arial" panose="020B0604020202020204" pitchFamily="34" charset="0"/>
                <a:cs typeface="Arial" panose="020B0604020202020204" pitchFamily="34" charset="0"/>
              </a:rPr>
              <a:t>Skypark</a:t>
            </a:r>
            <a:r>
              <a:rPr lang="en-US" sz="1900" dirty="0">
                <a:solidFill>
                  <a:schemeClr val="tx1"/>
                </a:solidFill>
                <a:latin typeface="Arial" panose="020B0604020202020204" pitchFamily="34" charset="0"/>
                <a:cs typeface="Arial" panose="020B0604020202020204" pitchFamily="34" charset="0"/>
              </a:rPr>
              <a:t> Energy Centre</a:t>
            </a:r>
          </a:p>
          <a:p>
            <a:pPr defTabSz="457200">
              <a:buClr>
                <a:schemeClr val="accent1"/>
              </a:buClr>
              <a:buSzPct val="80000"/>
              <a:buFont typeface="Wingdings 3" charset="2"/>
              <a:buChar char=""/>
            </a:pPr>
            <a:r>
              <a:rPr lang="en-US" sz="1900" dirty="0">
                <a:solidFill>
                  <a:schemeClr val="tx1"/>
                </a:solidFill>
                <a:latin typeface="Arial" panose="020B0604020202020204" pitchFamily="34" charset="0"/>
                <a:cs typeface="Arial" panose="020B0604020202020204" pitchFamily="34" charset="0"/>
              </a:rPr>
              <a:t>Expected capex circa £31m</a:t>
            </a:r>
          </a:p>
          <a:p>
            <a:pPr defTabSz="457200">
              <a:buClr>
                <a:schemeClr val="accent1"/>
              </a:buClr>
              <a:buSzPct val="80000"/>
              <a:buFont typeface="Wingdings 3" charset="2"/>
              <a:buChar char=""/>
            </a:pPr>
            <a:r>
              <a:rPr lang="en-US" sz="1900" dirty="0">
                <a:solidFill>
                  <a:schemeClr val="tx1"/>
                </a:solidFill>
                <a:latin typeface="Arial" panose="020B0604020202020204" pitchFamily="34" charset="0"/>
                <a:cs typeface="Arial" panose="020B0604020202020204" pitchFamily="34" charset="0"/>
              </a:rPr>
              <a:t>First heat to customers to begin in 2026</a:t>
            </a:r>
          </a:p>
          <a:p>
            <a:pPr marL="0" indent="0" defTabSz="457200">
              <a:buClr>
                <a:schemeClr val="accent1"/>
              </a:buClr>
              <a:buSzPct val="80000"/>
              <a:buFont typeface="Wingdings 3" charset="2"/>
              <a:buChar char=""/>
            </a:pPr>
            <a:endParaRPr lang="en-US" sz="1900" dirty="0"/>
          </a:p>
          <a:p>
            <a:pPr defTabSz="457200">
              <a:buClr>
                <a:schemeClr val="accent1"/>
              </a:buClr>
              <a:buSzPct val="80000"/>
              <a:buFont typeface="Wingdings 3" charset="2"/>
              <a:buChar char=""/>
            </a:pPr>
            <a:endParaRPr lang="en-US" sz="1900" dirty="0"/>
          </a:p>
        </p:txBody>
      </p:sp>
      <p:cxnSp>
        <p:nvCxnSpPr>
          <p:cNvPr id="2067" name="Straight Connector 2066">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69" name="Straight Connector 2068">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7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7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75"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7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79"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8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83"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2020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12B00-1F37-E706-649B-06EB8C9C205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C55140-24DE-E8D9-9D72-B811E4F3A677}"/>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33BB593B-E23D-77DF-09E1-BB78484BE377}"/>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257355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2" descr="Graphical user interface, map&#10;&#10;Description automatically generated">
            <a:extLst>
              <a:ext uri="{FF2B5EF4-FFF2-40B4-BE49-F238E27FC236}">
                <a16:creationId xmlns:a16="http://schemas.microsoft.com/office/drawing/2014/main" id="{6C35CC64-5CD6-1B8F-80C4-EF33A3705EC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
                    </a14:imgEffect>
                    <a14:imgEffect>
                      <a14:brightnessContrast bright="-10000"/>
                    </a14:imgEffect>
                  </a14:imgLayer>
                </a14:imgProps>
              </a:ext>
              <a:ext uri="{28A0092B-C50C-407E-A947-70E740481C1C}">
                <a14:useLocalDpi xmlns:a14="http://schemas.microsoft.com/office/drawing/2010/main" val="0"/>
              </a:ext>
            </a:extLst>
          </a:blip>
          <a:srcRect l="1610" t="2173" r="1573" b="2083"/>
          <a:stretch/>
        </p:blipFill>
        <p:spPr bwMode="auto">
          <a:xfrm>
            <a:off x="1792089" y="914400"/>
            <a:ext cx="8029185"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9C7E1E5-BBFB-5061-9F97-59DF20778102}"/>
              </a:ext>
            </a:extLst>
          </p:cNvPr>
          <p:cNvSpPr txBox="1">
            <a:spLocks/>
          </p:cNvSpPr>
          <p:nvPr/>
        </p:nvSpPr>
        <p:spPr>
          <a:xfrm>
            <a:off x="462420" y="35260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j-lt"/>
                <a:cs typeface="Arial" panose="020B0604020202020204" pitchFamily="34" charset="0"/>
              </a:rPr>
              <a:t>Hill Barton EfW Heat Sources</a:t>
            </a:r>
          </a:p>
        </p:txBody>
      </p:sp>
      <p:sp>
        <p:nvSpPr>
          <p:cNvPr id="5" name="TextBox 4">
            <a:extLst>
              <a:ext uri="{FF2B5EF4-FFF2-40B4-BE49-F238E27FC236}">
                <a16:creationId xmlns:a16="http://schemas.microsoft.com/office/drawing/2014/main" id="{BD035350-02BB-BC9D-5C5A-CE3499183A9F}"/>
              </a:ext>
            </a:extLst>
          </p:cNvPr>
          <p:cNvSpPr txBox="1"/>
          <p:nvPr/>
        </p:nvSpPr>
        <p:spPr>
          <a:xfrm>
            <a:off x="462420" y="1480512"/>
            <a:ext cx="1043876" cy="646587"/>
          </a:xfrm>
          <a:prstGeom prst="rect">
            <a:avLst/>
          </a:prstGeom>
          <a:no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black"/>
                </a:solidFill>
                <a:effectLst/>
                <a:uLnTx/>
                <a:uFillTx/>
                <a:latin typeface="Trebuchet MS" panose="020B0603020202020204"/>
                <a:ea typeface="+mn-ea"/>
                <a:cs typeface="+mn-cs"/>
              </a:rPr>
              <a:t>Plant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000000"/>
                </a:solidFill>
                <a:effectLst/>
                <a:uLnTx/>
                <a:uFillTx/>
                <a:latin typeface="Trebuchet MS" panose="020B0603020202020204"/>
                <a:ea typeface="+mn-ea"/>
                <a:cs typeface="Times New Roman" panose="02020603050405020304" pitchFamily="18" charset="0"/>
              </a:rPr>
              <a:t>24 </a:t>
            </a:r>
            <a:r>
              <a:rPr kumimoji="0" lang="en-US" sz="1801" b="0" i="0" u="none" strike="noStrike" kern="1200" cap="none" spc="0" normalizeH="0" baseline="0" noProof="0" err="1">
                <a:ln>
                  <a:noFill/>
                </a:ln>
                <a:solidFill>
                  <a:srgbClr val="000000"/>
                </a:solidFill>
                <a:effectLst/>
                <a:uLnTx/>
                <a:uFillTx/>
                <a:latin typeface="Trebuchet MS" panose="020B0603020202020204"/>
                <a:ea typeface="+mn-ea"/>
                <a:cs typeface="Times New Roman" panose="02020603050405020304" pitchFamily="18" charset="0"/>
              </a:rPr>
              <a:t>MW</a:t>
            </a:r>
            <a:r>
              <a:rPr kumimoji="0" lang="en-US" sz="1801" b="0" i="0" u="none" strike="noStrike" kern="1200" cap="none" spc="0" normalizeH="0" baseline="-25000" noProof="0" err="1">
                <a:ln>
                  <a:noFill/>
                </a:ln>
                <a:solidFill>
                  <a:srgbClr val="000000"/>
                </a:solidFill>
                <a:effectLst/>
                <a:uLnTx/>
                <a:uFillTx/>
                <a:latin typeface="Trebuchet MS" panose="020B0603020202020204"/>
                <a:ea typeface="+mn-ea"/>
                <a:cs typeface="Times New Roman" panose="02020603050405020304" pitchFamily="18" charset="0"/>
              </a:rPr>
              <a:t>th</a:t>
            </a:r>
            <a:endParaRPr kumimoji="0" lang="en-GB" sz="1801" b="0" i="0" u="none" strike="noStrike" kern="1200" cap="none" spc="0" normalizeH="0" baseline="-25000" noProof="0">
              <a:ln>
                <a:noFill/>
              </a:ln>
              <a:solidFill>
                <a:prstClr val="black"/>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18293A91-4256-E7BE-85AF-C3A51C1C4F76}"/>
              </a:ext>
            </a:extLst>
          </p:cNvPr>
          <p:cNvSpPr txBox="1"/>
          <p:nvPr/>
        </p:nvSpPr>
        <p:spPr>
          <a:xfrm>
            <a:off x="10446464" y="1378226"/>
            <a:ext cx="1107996" cy="646587"/>
          </a:xfrm>
          <a:prstGeom prst="rect">
            <a:avLst/>
          </a:prstGeom>
          <a:no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black"/>
                </a:solidFill>
                <a:effectLst/>
                <a:uLnTx/>
                <a:uFillTx/>
                <a:latin typeface="Trebuchet MS" panose="020B0603020202020204"/>
                <a:ea typeface="+mn-ea"/>
                <a:cs typeface="+mn-cs"/>
              </a:rPr>
              <a:t>Plant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000000"/>
                </a:solidFill>
                <a:effectLst/>
                <a:uLnTx/>
                <a:uFillTx/>
                <a:latin typeface="Trebuchet MS" panose="020B0603020202020204"/>
                <a:ea typeface="+mn-ea"/>
                <a:cs typeface="Times New Roman" panose="02020603050405020304" pitchFamily="18" charset="0"/>
              </a:rPr>
              <a:t>3.6 </a:t>
            </a:r>
            <a:r>
              <a:rPr kumimoji="0" lang="en-US" sz="1801" b="0" i="0" u="none" strike="noStrike" kern="1200" cap="none" spc="0" normalizeH="0" baseline="0" noProof="0" err="1">
                <a:ln>
                  <a:noFill/>
                </a:ln>
                <a:solidFill>
                  <a:srgbClr val="000000"/>
                </a:solidFill>
                <a:effectLst/>
                <a:uLnTx/>
                <a:uFillTx/>
                <a:latin typeface="Trebuchet MS" panose="020B0603020202020204"/>
                <a:ea typeface="+mn-ea"/>
                <a:cs typeface="Times New Roman" panose="02020603050405020304" pitchFamily="18" charset="0"/>
              </a:rPr>
              <a:t>MW</a:t>
            </a:r>
            <a:r>
              <a:rPr kumimoji="0" lang="en-US" sz="1801" b="0" i="0" u="none" strike="noStrike" kern="1200" cap="none" spc="0" normalizeH="0" baseline="-25000" noProof="0" err="1">
                <a:ln>
                  <a:noFill/>
                </a:ln>
                <a:solidFill>
                  <a:srgbClr val="000000"/>
                </a:solidFill>
                <a:effectLst/>
                <a:uLnTx/>
                <a:uFillTx/>
                <a:latin typeface="Trebuchet MS" panose="020B0603020202020204"/>
                <a:ea typeface="+mn-ea"/>
                <a:cs typeface="Times New Roman" panose="02020603050405020304" pitchFamily="18" charset="0"/>
              </a:rPr>
              <a:t>th</a:t>
            </a:r>
            <a:endParaRPr kumimoji="0" lang="en-GB" sz="1801" b="0" i="0" u="none" strike="noStrike" kern="1200" cap="none" spc="0" normalizeH="0" baseline="-25000" noProof="0">
              <a:ln>
                <a:noFill/>
              </a:ln>
              <a:solidFill>
                <a:prstClr val="black"/>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86449382-B98F-AB8B-F256-1B48E013301A}"/>
              </a:ext>
            </a:extLst>
          </p:cNvPr>
          <p:cNvSpPr txBox="1"/>
          <p:nvPr/>
        </p:nvSpPr>
        <p:spPr>
          <a:xfrm>
            <a:off x="404711" y="4626911"/>
            <a:ext cx="1107996" cy="646587"/>
          </a:xfrm>
          <a:prstGeom prst="rect">
            <a:avLst/>
          </a:prstGeom>
          <a:no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a:ln>
                  <a:noFill/>
                </a:ln>
                <a:solidFill>
                  <a:prstClr val="black"/>
                </a:solidFill>
                <a:effectLst/>
                <a:uLnTx/>
                <a:uFillTx/>
                <a:latin typeface="Trebuchet MS" panose="020B0603020202020204"/>
                <a:ea typeface="+mn-ea"/>
                <a:cs typeface="+mn-cs"/>
              </a:rPr>
              <a:t>Plant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000000"/>
                </a:solidFill>
                <a:effectLst/>
                <a:uLnTx/>
                <a:uFillTx/>
                <a:latin typeface="Trebuchet MS" panose="020B0603020202020204"/>
                <a:ea typeface="+mn-ea"/>
                <a:cs typeface="Times New Roman" panose="02020603050405020304" pitchFamily="18" charset="0"/>
              </a:rPr>
              <a:t>9.1 </a:t>
            </a:r>
            <a:r>
              <a:rPr kumimoji="0" lang="en-US" sz="1801" b="0" i="0" u="none" strike="noStrike" kern="1200" cap="none" spc="0" normalizeH="0" baseline="0" noProof="0" err="1">
                <a:ln>
                  <a:noFill/>
                </a:ln>
                <a:solidFill>
                  <a:srgbClr val="000000"/>
                </a:solidFill>
                <a:effectLst/>
                <a:uLnTx/>
                <a:uFillTx/>
                <a:latin typeface="Trebuchet MS" panose="020B0603020202020204"/>
                <a:ea typeface="+mn-ea"/>
                <a:cs typeface="Times New Roman" panose="02020603050405020304" pitchFamily="18" charset="0"/>
              </a:rPr>
              <a:t>MW</a:t>
            </a:r>
            <a:r>
              <a:rPr kumimoji="0" lang="en-US" sz="1801" b="0" i="0" u="none" strike="noStrike" kern="1200" cap="none" spc="0" normalizeH="0" baseline="-25000" noProof="0" err="1">
                <a:ln>
                  <a:noFill/>
                </a:ln>
                <a:solidFill>
                  <a:srgbClr val="000000"/>
                </a:solidFill>
                <a:effectLst/>
                <a:uLnTx/>
                <a:uFillTx/>
                <a:latin typeface="Trebuchet MS" panose="020B0603020202020204"/>
                <a:ea typeface="+mn-ea"/>
                <a:cs typeface="Times New Roman" panose="02020603050405020304" pitchFamily="18" charset="0"/>
              </a:rPr>
              <a:t>th</a:t>
            </a:r>
            <a:endParaRPr kumimoji="0" lang="en-GB" sz="1801" b="0" i="0" u="none" strike="noStrike" kern="1200" cap="none" spc="0" normalizeH="0" baseline="-25000" noProof="0">
              <a:ln>
                <a:noFill/>
              </a:ln>
              <a:solidFill>
                <a:prstClr val="black"/>
              </a:solidFill>
              <a:effectLst/>
              <a:uLnTx/>
              <a:uFillTx/>
              <a:latin typeface="Trebuchet MS" panose="020B0603020202020204"/>
              <a:ea typeface="+mn-ea"/>
              <a:cs typeface="+mn-cs"/>
            </a:endParaRPr>
          </a:p>
        </p:txBody>
      </p:sp>
      <p:sp>
        <p:nvSpPr>
          <p:cNvPr id="10" name="TextBox 9">
            <a:extLst>
              <a:ext uri="{FF2B5EF4-FFF2-40B4-BE49-F238E27FC236}">
                <a16:creationId xmlns:a16="http://schemas.microsoft.com/office/drawing/2014/main" id="{E46AE156-FC70-79CB-5B3A-908C65804D91}"/>
              </a:ext>
            </a:extLst>
          </p:cNvPr>
          <p:cNvSpPr txBox="1"/>
          <p:nvPr/>
        </p:nvSpPr>
        <p:spPr>
          <a:xfrm>
            <a:off x="5974839" y="4994676"/>
            <a:ext cx="1914388" cy="646587"/>
          </a:xfrm>
          <a:prstGeom prst="rect">
            <a:avLst/>
          </a:prstGeom>
          <a:solidFill>
            <a:schemeClr val="bg1"/>
          </a:solidFill>
          <a:ln w="1270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dirty="0">
                <a:ln>
                  <a:noFill/>
                </a:ln>
                <a:solidFill>
                  <a:prstClr val="black"/>
                </a:solidFill>
                <a:effectLst/>
                <a:uLnTx/>
                <a:uFillTx/>
                <a:latin typeface="Trebuchet MS" panose="020B0603020202020204"/>
                <a:ea typeface="+mn-ea"/>
                <a:cs typeface="+mn-cs"/>
              </a:rPr>
              <a:t>Interconnector Pumping Station</a:t>
            </a:r>
          </a:p>
        </p:txBody>
      </p:sp>
      <p:cxnSp>
        <p:nvCxnSpPr>
          <p:cNvPr id="12" name="Straight Arrow Connector 11">
            <a:extLst>
              <a:ext uri="{FF2B5EF4-FFF2-40B4-BE49-F238E27FC236}">
                <a16:creationId xmlns:a16="http://schemas.microsoft.com/office/drawing/2014/main" id="{4ECB514A-4AEC-6385-E7C0-E16408411569}"/>
              </a:ext>
            </a:extLst>
          </p:cNvPr>
          <p:cNvCxnSpPr>
            <a:stCxn id="5" idx="3"/>
          </p:cNvCxnSpPr>
          <p:nvPr/>
        </p:nvCxnSpPr>
        <p:spPr>
          <a:xfrm>
            <a:off x="1506296" y="1803806"/>
            <a:ext cx="1526616" cy="74927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7151F2-55AD-E71F-A2C2-EBB5AB811C90}"/>
              </a:ext>
            </a:extLst>
          </p:cNvPr>
          <p:cNvCxnSpPr>
            <a:stCxn id="9" idx="3"/>
          </p:cNvCxnSpPr>
          <p:nvPr/>
        </p:nvCxnSpPr>
        <p:spPr>
          <a:xfrm flipV="1">
            <a:off x="1512707" y="4731160"/>
            <a:ext cx="1438724" cy="2190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26203D-4B5B-F3F7-01C8-45DA8BC1A6B8}"/>
              </a:ext>
            </a:extLst>
          </p:cNvPr>
          <p:cNvCxnSpPr>
            <a:cxnSpLocks/>
            <a:stCxn id="8" idx="1"/>
          </p:cNvCxnSpPr>
          <p:nvPr/>
        </p:nvCxnSpPr>
        <p:spPr>
          <a:xfrm flipH="1">
            <a:off x="8646059" y="1701619"/>
            <a:ext cx="1800405" cy="13494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E9E26D7-141F-1A5C-DA32-6382FEBC7FD2}"/>
              </a:ext>
            </a:extLst>
          </p:cNvPr>
          <p:cNvCxnSpPr/>
          <p:nvPr/>
        </p:nvCxnSpPr>
        <p:spPr>
          <a:xfrm flipH="1" flipV="1">
            <a:off x="4436198" y="3956365"/>
            <a:ext cx="1520982" cy="13428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62520B0-D5C9-2F83-7998-0299BBFB56CD}"/>
              </a:ext>
            </a:extLst>
          </p:cNvPr>
          <p:cNvSpPr/>
          <p:nvPr/>
        </p:nvSpPr>
        <p:spPr>
          <a:xfrm>
            <a:off x="0" y="5971592"/>
            <a:ext cx="12192000" cy="886408"/>
          </a:xfrm>
          <a:prstGeom prst="rect">
            <a:avLst/>
          </a:prstGeom>
          <a:solidFill>
            <a:srgbClr val="65B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1688"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rebuchet MS" panose="020B0603020202020204"/>
                <a:ea typeface="+mn-ea"/>
                <a:cs typeface="+mn-cs"/>
              </a:rPr>
              <a:t>eastdevon.gov.uk	@eastdevon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3852"/>
          <a:stretch/>
        </p:blipFill>
        <p:spPr>
          <a:xfrm>
            <a:off x="648059" y="1567062"/>
            <a:ext cx="1651685" cy="632125"/>
          </a:xfrm>
          <a:prstGeom prst="rect">
            <a:avLst/>
          </a:prstGeom>
        </p:spPr>
      </p:pic>
      <p:pic>
        <p:nvPicPr>
          <p:cNvPr id="9" name="Picture 8"/>
          <p:cNvPicPr>
            <a:picLocks noChangeAspect="1"/>
          </p:cNvPicPr>
          <p:nvPr/>
        </p:nvPicPr>
        <p:blipFill>
          <a:blip r:embed="rId4"/>
          <a:stretch>
            <a:fillRect/>
          </a:stretch>
        </p:blipFill>
        <p:spPr>
          <a:xfrm>
            <a:off x="7967430" y="1378615"/>
            <a:ext cx="903978" cy="757803"/>
          </a:xfrm>
          <a:prstGeom prst="rect">
            <a:avLst/>
          </a:prstGeom>
        </p:spPr>
      </p:pic>
      <p:pic>
        <p:nvPicPr>
          <p:cNvPr id="11" name="Picture 10"/>
          <p:cNvPicPr>
            <a:picLocks noChangeAspect="1"/>
          </p:cNvPicPr>
          <p:nvPr/>
        </p:nvPicPr>
        <p:blipFill>
          <a:blip r:embed="rId5"/>
          <a:stretch>
            <a:fillRect/>
          </a:stretch>
        </p:blipFill>
        <p:spPr>
          <a:xfrm>
            <a:off x="3952776" y="1415276"/>
            <a:ext cx="785247" cy="785247"/>
          </a:xfrm>
          <a:prstGeom prst="rect">
            <a:avLst/>
          </a:prstGeom>
        </p:spPr>
      </p:pic>
      <p:sp>
        <p:nvSpPr>
          <p:cNvPr id="16" name="TextBox 15"/>
          <p:cNvSpPr txBox="1"/>
          <p:nvPr/>
        </p:nvSpPr>
        <p:spPr>
          <a:xfrm>
            <a:off x="9718943" y="1670974"/>
            <a:ext cx="1274708" cy="36946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err="1">
                <a:ln>
                  <a:noFill/>
                </a:ln>
                <a:solidFill>
                  <a:prstClr val="black"/>
                </a:solidFill>
                <a:effectLst/>
                <a:uLnTx/>
                <a:uFillTx/>
                <a:latin typeface="Trebuchet MS" panose="020B0603020202020204"/>
                <a:ea typeface="+mn-ea"/>
                <a:cs typeface="+mn-cs"/>
              </a:rPr>
              <a:t>Monkerton</a:t>
            </a:r>
            <a:endParaRPr kumimoji="0" lang="en-GB" sz="1801"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7" name="TextBox 16"/>
          <p:cNvSpPr txBox="1"/>
          <p:nvPr/>
        </p:nvSpPr>
        <p:spPr>
          <a:xfrm>
            <a:off x="9490043" y="2821541"/>
            <a:ext cx="1839877" cy="3694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err="1">
                <a:ln>
                  <a:noFill/>
                </a:ln>
                <a:solidFill>
                  <a:prstClr val="black"/>
                </a:solidFill>
                <a:effectLst/>
                <a:uLnTx/>
                <a:uFillTx/>
                <a:latin typeface="Trebuchet MS" panose="020B0603020202020204"/>
                <a:ea typeface="+mn-ea"/>
                <a:cs typeface="+mn-cs"/>
              </a:rPr>
              <a:t>Cranbrook</a:t>
            </a:r>
            <a:r>
              <a:rPr kumimoji="0" lang="en-GB" sz="1801" b="0" i="0" u="none" strike="noStrike" kern="1200" cap="none" spc="0" normalizeH="0" baseline="0" noProof="0">
                <a:ln>
                  <a:noFill/>
                </a:ln>
                <a:solidFill>
                  <a:prstClr val="black"/>
                </a:solidFill>
                <a:effectLst/>
                <a:uLnTx/>
                <a:uFillTx/>
                <a:latin typeface="Trebuchet MS" panose="020B0603020202020204"/>
                <a:ea typeface="+mn-ea"/>
                <a:cs typeface="+mn-cs"/>
              </a:rPr>
              <a:t> </a:t>
            </a:r>
          </a:p>
        </p:txBody>
      </p:sp>
      <p:pic>
        <p:nvPicPr>
          <p:cNvPr id="48" name="Picture 47"/>
          <p:cNvPicPr>
            <a:picLocks noChangeAspect="1"/>
          </p:cNvPicPr>
          <p:nvPr/>
        </p:nvPicPr>
        <p:blipFill>
          <a:blip r:embed="rId6"/>
          <a:stretch>
            <a:fillRect/>
          </a:stretch>
        </p:blipFill>
        <p:spPr>
          <a:xfrm>
            <a:off x="2332448" y="4158577"/>
            <a:ext cx="1216772" cy="495722"/>
          </a:xfrm>
          <a:prstGeom prst="rect">
            <a:avLst/>
          </a:prstGeom>
        </p:spPr>
      </p:pic>
      <p:sp>
        <p:nvSpPr>
          <p:cNvPr id="130" name="TextBox 129"/>
          <p:cNvSpPr txBox="1"/>
          <p:nvPr/>
        </p:nvSpPr>
        <p:spPr>
          <a:xfrm>
            <a:off x="2444964" y="2026090"/>
            <a:ext cx="1045771" cy="453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73" b="0" i="0" u="none" strike="noStrike" kern="1200" cap="none" spc="0" normalizeH="0" baseline="0" noProof="0">
                <a:ln>
                  <a:noFill/>
                </a:ln>
                <a:solidFill>
                  <a:prstClr val="black"/>
                </a:solidFill>
                <a:effectLst/>
                <a:uLnTx/>
                <a:uFillTx/>
                <a:latin typeface="Trebuchet MS" panose="020B0603020202020204"/>
                <a:ea typeface="+mn-ea"/>
                <a:cs typeface="+mn-cs"/>
              </a:rPr>
              <a:t>Heat offtake agreement</a:t>
            </a:r>
          </a:p>
        </p:txBody>
      </p:sp>
      <p:sp>
        <p:nvSpPr>
          <p:cNvPr id="147" name="AutoShape 2" descr="Home symbol - Free web icons"/>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1" rIns="91440" bIns="457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cxnSp>
        <p:nvCxnSpPr>
          <p:cNvPr id="8" name="Straight Arrow Connector 7"/>
          <p:cNvCxnSpPr>
            <a:cxnSpLocks/>
          </p:cNvCxnSpPr>
          <p:nvPr/>
        </p:nvCxnSpPr>
        <p:spPr>
          <a:xfrm>
            <a:off x="4738023" y="1814091"/>
            <a:ext cx="3090983" cy="0"/>
          </a:xfrm>
          <a:prstGeom prst="straightConnector1">
            <a:avLst/>
          </a:prstGeom>
          <a:ln w="25400">
            <a:solidFill>
              <a:schemeClr val="tx1">
                <a:alpha val="98000"/>
              </a:schemeClr>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cxnSpLocks/>
          </p:cNvCxnSpPr>
          <p:nvPr/>
        </p:nvCxnSpPr>
        <p:spPr>
          <a:xfrm flipV="1">
            <a:off x="4345398" y="2255898"/>
            <a:ext cx="0" cy="1575875"/>
          </a:xfrm>
          <a:prstGeom prst="straightConnector1">
            <a:avLst/>
          </a:prstGeom>
          <a:ln w="25400">
            <a:solidFill>
              <a:schemeClr val="tx1">
                <a:alpha val="98000"/>
              </a:schemeClr>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cxnSpLocks/>
          </p:cNvCxnSpPr>
          <p:nvPr/>
        </p:nvCxnSpPr>
        <p:spPr>
          <a:xfrm>
            <a:off x="2179360" y="1858753"/>
            <a:ext cx="1662093" cy="0"/>
          </a:xfrm>
          <a:prstGeom prst="straightConnector1">
            <a:avLst/>
          </a:prstGeom>
          <a:ln w="25400">
            <a:solidFill>
              <a:schemeClr val="tx1">
                <a:alpha val="98000"/>
              </a:schemeClr>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828680" y="2028166"/>
            <a:ext cx="1188508" cy="453329"/>
          </a:xfrm>
          <a:prstGeom prst="rect">
            <a:avLst/>
          </a:prstGeom>
          <a:noFill/>
        </p:spPr>
        <p:txBody>
          <a:bodyPr wrap="square" rtlCol="0">
            <a:spAutoFit/>
          </a:bodyPr>
          <a:lstStyle>
            <a:defPPr>
              <a:defRPr lang="en-US"/>
            </a:defPPr>
            <a:lvl1pPr algn="ctr">
              <a:defRPr sz="11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73" b="0" i="0" u="none" strike="noStrike" kern="1200" cap="none" spc="0" normalizeH="0" baseline="0" noProof="0">
                <a:ln>
                  <a:noFill/>
                </a:ln>
                <a:solidFill>
                  <a:prstClr val="black"/>
                </a:solidFill>
                <a:effectLst/>
                <a:uLnTx/>
                <a:uFillTx/>
                <a:latin typeface="Trebuchet MS" panose="020B0603020202020204"/>
                <a:ea typeface="+mn-ea"/>
                <a:cs typeface="+mn-cs"/>
              </a:rPr>
              <a:t>Interconnector Agreement</a:t>
            </a:r>
          </a:p>
        </p:txBody>
      </p:sp>
      <p:cxnSp>
        <p:nvCxnSpPr>
          <p:cNvPr id="13" name="Connector: Elbow 12">
            <a:extLst>
              <a:ext uri="{FF2B5EF4-FFF2-40B4-BE49-F238E27FC236}">
                <a16:creationId xmlns:a16="http://schemas.microsoft.com/office/drawing/2014/main" id="{13A95F00-7CAA-E9B9-6F3D-E4E06C073899}"/>
              </a:ext>
            </a:extLst>
          </p:cNvPr>
          <p:cNvCxnSpPr>
            <a:cxnSpLocks/>
            <a:stCxn id="11" idx="3"/>
          </p:cNvCxnSpPr>
          <p:nvPr/>
        </p:nvCxnSpPr>
        <p:spPr>
          <a:xfrm>
            <a:off x="4738022" y="1807899"/>
            <a:ext cx="3003898" cy="1116004"/>
          </a:xfrm>
          <a:prstGeom prst="bentConnector3">
            <a:avLst/>
          </a:prstGeom>
          <a:ln w="25400">
            <a:solidFill>
              <a:schemeClr val="tx1">
                <a:alpha val="98000"/>
              </a:schemeClr>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6EC099A-5096-CC65-57AD-E9F1F43CB075}"/>
              </a:ext>
            </a:extLst>
          </p:cNvPr>
          <p:cNvPicPr>
            <a:picLocks noChangeAspect="1"/>
          </p:cNvPicPr>
          <p:nvPr/>
        </p:nvPicPr>
        <p:blipFill>
          <a:blip r:embed="rId4"/>
          <a:stretch>
            <a:fillRect/>
          </a:stretch>
        </p:blipFill>
        <p:spPr>
          <a:xfrm>
            <a:off x="7842990" y="2529201"/>
            <a:ext cx="903978" cy="757803"/>
          </a:xfrm>
          <a:prstGeom prst="rect">
            <a:avLst/>
          </a:prstGeom>
        </p:spPr>
      </p:pic>
      <p:pic>
        <p:nvPicPr>
          <p:cNvPr id="2050" name="Picture 2" descr="Careers | UK Infrastructure Bank">
            <a:extLst>
              <a:ext uri="{FF2B5EF4-FFF2-40B4-BE49-F238E27FC236}">
                <a16:creationId xmlns:a16="http://schemas.microsoft.com/office/drawing/2014/main" id="{DC2FB7D2-F818-E8DB-3319-A10E86BF358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050" t="36834" r="15112" b="30626"/>
          <a:stretch/>
        </p:blipFill>
        <p:spPr bwMode="auto">
          <a:xfrm>
            <a:off x="5584066" y="4271941"/>
            <a:ext cx="1972714" cy="4957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41306D6-D587-DAA3-9EEE-4B53313FA741}"/>
              </a:ext>
            </a:extLst>
          </p:cNvPr>
          <p:cNvPicPr>
            <a:picLocks noChangeAspect="1"/>
          </p:cNvPicPr>
          <p:nvPr/>
        </p:nvPicPr>
        <p:blipFill rotWithShape="1">
          <a:blip r:embed="rId4"/>
          <a:srcRect t="34584" b="31678"/>
          <a:stretch/>
        </p:blipFill>
        <p:spPr>
          <a:xfrm>
            <a:off x="800119" y="4324770"/>
            <a:ext cx="903978" cy="255667"/>
          </a:xfrm>
          <a:prstGeom prst="rect">
            <a:avLst/>
          </a:prstGeom>
        </p:spPr>
      </p:pic>
      <p:sp>
        <p:nvSpPr>
          <p:cNvPr id="22" name="Rectangle 21">
            <a:extLst>
              <a:ext uri="{FF2B5EF4-FFF2-40B4-BE49-F238E27FC236}">
                <a16:creationId xmlns:a16="http://schemas.microsoft.com/office/drawing/2014/main" id="{8980CD67-877B-8EB7-1EED-FD2BB7B171CD}"/>
              </a:ext>
            </a:extLst>
          </p:cNvPr>
          <p:cNvSpPr/>
          <p:nvPr/>
        </p:nvSpPr>
        <p:spPr>
          <a:xfrm>
            <a:off x="351327" y="3989055"/>
            <a:ext cx="7270091" cy="1596111"/>
          </a:xfrm>
          <a:prstGeom prst="rect">
            <a:avLst/>
          </a:prstGeom>
          <a:ln w="25400">
            <a:solidFill>
              <a:schemeClr val="tx1">
                <a:alpha val="98000"/>
              </a:schemeClr>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t"/>
          <a:lstStyle/>
          <a:p>
            <a:pPr marL="0" marR="0" lvl="0" indent="0" algn="l" defTabSz="457200" rtl="0" eaLnBrk="1" fontAlgn="auto" latinLnBrk="0" hangingPunct="1">
              <a:lnSpc>
                <a:spcPct val="100000"/>
              </a:lnSpc>
              <a:spcBef>
                <a:spcPts val="853"/>
              </a:spcBef>
              <a:spcAft>
                <a:spcPts val="0"/>
              </a:spcAft>
              <a:buClrTx/>
              <a:buSzTx/>
              <a:buFontTx/>
              <a:buNone/>
              <a:tabLst/>
              <a:defRPr/>
            </a:pPr>
            <a:endParaRPr kumimoji="0" lang="en-GB" sz="1493" b="0" i="0" u="none" strike="noStrike" kern="1200" cap="none" spc="0" normalizeH="0" baseline="0" noProof="0" err="1">
              <a:ln>
                <a:noFill/>
              </a:ln>
              <a:solidFill>
                <a:prstClr val="white"/>
              </a:solidFill>
              <a:effectLst/>
              <a:uLnTx/>
              <a:uFillTx/>
              <a:latin typeface="Trebuchet MS" panose="020B0603020202020204"/>
              <a:ea typeface="+mn-ea"/>
              <a:cs typeface="+mn-cs"/>
            </a:endParaRPr>
          </a:p>
        </p:txBody>
      </p:sp>
      <p:pic>
        <p:nvPicPr>
          <p:cNvPr id="2052" name="Picture 4" descr="Exeter and East Devon Enterprise Zone">
            <a:extLst>
              <a:ext uri="{FF2B5EF4-FFF2-40B4-BE49-F238E27FC236}">
                <a16:creationId xmlns:a16="http://schemas.microsoft.com/office/drawing/2014/main" id="{60DFB321-E3ED-123B-23A5-762E908431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4143"/>
          <a:stretch/>
        </p:blipFill>
        <p:spPr bwMode="auto">
          <a:xfrm>
            <a:off x="3876660" y="3972758"/>
            <a:ext cx="1385429" cy="85968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53A8754-549B-8854-5D12-9F7D85ECF816}"/>
              </a:ext>
            </a:extLst>
          </p:cNvPr>
          <p:cNvSpPr txBox="1"/>
          <p:nvPr/>
        </p:nvSpPr>
        <p:spPr>
          <a:xfrm flipH="1">
            <a:off x="2400620" y="4751036"/>
            <a:ext cx="1089427" cy="667234"/>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853"/>
              </a:spcBef>
              <a:spcAft>
                <a:spcPts val="0"/>
              </a:spcAft>
              <a:buClrTx/>
              <a:buSzTx/>
              <a:buFontTx/>
              <a:buNone/>
              <a:tabLst/>
              <a:defRPr/>
            </a:pPr>
            <a:r>
              <a:rPr kumimoji="0" lang="en-GB" sz="1493" b="0" i="0" u="none" strike="noStrike" kern="1200" cap="none" spc="0" normalizeH="0" baseline="0" noProof="0" dirty="0">
                <a:ln>
                  <a:noFill/>
                </a:ln>
                <a:solidFill>
                  <a:prstClr val="black"/>
                </a:solidFill>
                <a:effectLst/>
                <a:uLnTx/>
                <a:uFillTx/>
                <a:latin typeface="Trebuchet MS" panose="020B0603020202020204"/>
                <a:ea typeface="+mn-ea"/>
                <a:cs typeface="+mn-cs"/>
              </a:rPr>
              <a:t>£3.2m grant</a:t>
            </a:r>
          </a:p>
          <a:p>
            <a:pPr marL="0" marR="0" lvl="0" indent="0" algn="l" defTabSz="457200" rtl="0" eaLnBrk="1" fontAlgn="auto" latinLnBrk="0" hangingPunct="1">
              <a:lnSpc>
                <a:spcPct val="100000"/>
              </a:lnSpc>
              <a:spcBef>
                <a:spcPts val="853"/>
              </a:spcBef>
              <a:spcAft>
                <a:spcPts val="0"/>
              </a:spcAft>
              <a:buClrTx/>
              <a:buSzTx/>
              <a:buFontTx/>
              <a:buNone/>
              <a:tabLst/>
              <a:defRPr/>
            </a:pPr>
            <a:r>
              <a:rPr kumimoji="0" lang="en-GB" sz="1493" b="0" i="0" u="none" strike="noStrike" kern="1200" cap="none" spc="0" normalizeH="0" baseline="0" noProof="0" dirty="0">
                <a:ln>
                  <a:noFill/>
                </a:ln>
                <a:solidFill>
                  <a:prstClr val="black"/>
                </a:solidFill>
                <a:effectLst/>
                <a:uLnTx/>
                <a:uFillTx/>
                <a:latin typeface="Trebuchet MS" panose="020B0603020202020204"/>
                <a:ea typeface="+mn-ea"/>
                <a:cs typeface="+mn-cs"/>
              </a:rPr>
              <a:t>£7.1m loan</a:t>
            </a:r>
          </a:p>
        </p:txBody>
      </p:sp>
      <p:sp>
        <p:nvSpPr>
          <p:cNvPr id="24" name="TextBox 23">
            <a:extLst>
              <a:ext uri="{FF2B5EF4-FFF2-40B4-BE49-F238E27FC236}">
                <a16:creationId xmlns:a16="http://schemas.microsoft.com/office/drawing/2014/main" id="{5CC38E17-E546-0B68-3C8C-15AA686B7C3C}"/>
              </a:ext>
            </a:extLst>
          </p:cNvPr>
          <p:cNvSpPr txBox="1"/>
          <p:nvPr/>
        </p:nvSpPr>
        <p:spPr>
          <a:xfrm flipH="1">
            <a:off x="5675922" y="4767662"/>
            <a:ext cx="1089427" cy="322076"/>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853"/>
              </a:spcBef>
              <a:spcAft>
                <a:spcPts val="0"/>
              </a:spcAft>
              <a:buClrTx/>
              <a:buSzTx/>
              <a:buFontTx/>
              <a:buNone/>
              <a:tabLst/>
              <a:defRPr/>
            </a:pPr>
            <a:r>
              <a:rPr kumimoji="0" lang="en-GB" sz="1493" b="0" i="0" u="none" strike="noStrike" kern="1200" cap="none" spc="0" normalizeH="0" baseline="0" noProof="0">
                <a:ln>
                  <a:noFill/>
                </a:ln>
                <a:solidFill>
                  <a:prstClr val="black"/>
                </a:solidFill>
                <a:effectLst/>
                <a:uLnTx/>
                <a:uFillTx/>
                <a:latin typeface="Trebuchet MS" panose="020B0603020202020204"/>
                <a:ea typeface="+mn-ea"/>
                <a:cs typeface="+mn-cs"/>
              </a:rPr>
              <a:t>£8m loan</a:t>
            </a:r>
          </a:p>
        </p:txBody>
      </p:sp>
      <p:sp>
        <p:nvSpPr>
          <p:cNvPr id="25" name="TextBox 24">
            <a:extLst>
              <a:ext uri="{FF2B5EF4-FFF2-40B4-BE49-F238E27FC236}">
                <a16:creationId xmlns:a16="http://schemas.microsoft.com/office/drawing/2014/main" id="{1DF5D926-D755-265E-B8AF-62481F7D3A75}"/>
              </a:ext>
            </a:extLst>
          </p:cNvPr>
          <p:cNvSpPr txBox="1"/>
          <p:nvPr/>
        </p:nvSpPr>
        <p:spPr>
          <a:xfrm flipH="1">
            <a:off x="3922380" y="4769878"/>
            <a:ext cx="1089427" cy="322076"/>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853"/>
              </a:spcBef>
              <a:spcAft>
                <a:spcPts val="0"/>
              </a:spcAft>
              <a:buClrTx/>
              <a:buSzTx/>
              <a:buFontTx/>
              <a:buNone/>
              <a:tabLst/>
              <a:defRPr/>
            </a:pPr>
            <a:r>
              <a:rPr kumimoji="0" lang="en-GB" sz="1493" b="0" i="0" u="none" strike="noStrike" kern="1200" cap="none" spc="0" normalizeH="0" baseline="0" noProof="0" dirty="0">
                <a:ln>
                  <a:noFill/>
                </a:ln>
                <a:solidFill>
                  <a:prstClr val="black"/>
                </a:solidFill>
                <a:effectLst/>
                <a:uLnTx/>
                <a:uFillTx/>
                <a:latin typeface="Trebuchet MS" panose="020B0603020202020204"/>
                <a:ea typeface="+mn-ea"/>
                <a:cs typeface="+mn-cs"/>
              </a:rPr>
              <a:t>£8.2m loan</a:t>
            </a:r>
          </a:p>
        </p:txBody>
      </p:sp>
      <p:sp>
        <p:nvSpPr>
          <p:cNvPr id="26" name="TextBox 25">
            <a:extLst>
              <a:ext uri="{FF2B5EF4-FFF2-40B4-BE49-F238E27FC236}">
                <a16:creationId xmlns:a16="http://schemas.microsoft.com/office/drawing/2014/main" id="{48033258-CC55-42DA-DA42-F495E25E41ED}"/>
              </a:ext>
            </a:extLst>
          </p:cNvPr>
          <p:cNvSpPr txBox="1"/>
          <p:nvPr/>
        </p:nvSpPr>
        <p:spPr>
          <a:xfrm flipH="1">
            <a:off x="800119" y="4797203"/>
            <a:ext cx="1089427" cy="551818"/>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853"/>
              </a:spcBef>
              <a:spcAft>
                <a:spcPts val="0"/>
              </a:spcAft>
              <a:buClrTx/>
              <a:buSzTx/>
              <a:buFontTx/>
              <a:buNone/>
              <a:tabLst/>
              <a:defRPr/>
            </a:pPr>
            <a:r>
              <a:rPr kumimoji="0" lang="en-GB" sz="1493" b="0" i="0" u="none" strike="noStrike" kern="1200" cap="none" spc="0" normalizeH="0" baseline="0" noProof="0">
                <a:ln>
                  <a:noFill/>
                </a:ln>
                <a:solidFill>
                  <a:prstClr val="black"/>
                </a:solidFill>
                <a:effectLst/>
                <a:uLnTx/>
                <a:uFillTx/>
                <a:latin typeface="Trebuchet MS" panose="020B0603020202020204"/>
                <a:ea typeface="+mn-ea"/>
                <a:cs typeface="+mn-cs"/>
              </a:rPr>
              <a:t>£4.5m S106 contribution</a:t>
            </a:r>
          </a:p>
        </p:txBody>
      </p:sp>
      <p:sp>
        <p:nvSpPr>
          <p:cNvPr id="29" name="Cloud 28">
            <a:extLst>
              <a:ext uri="{FF2B5EF4-FFF2-40B4-BE49-F238E27FC236}">
                <a16:creationId xmlns:a16="http://schemas.microsoft.com/office/drawing/2014/main" id="{6855C454-BF1D-EC56-F4F5-006099B7F61D}"/>
              </a:ext>
            </a:extLst>
          </p:cNvPr>
          <p:cNvSpPr/>
          <p:nvPr/>
        </p:nvSpPr>
        <p:spPr>
          <a:xfrm>
            <a:off x="8938932" y="4174645"/>
            <a:ext cx="2459138" cy="1544610"/>
          </a:xfrm>
          <a:prstGeom prst="cloud">
            <a:avLst/>
          </a:prstGeom>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853"/>
              </a:spcBef>
              <a:spcAft>
                <a:spcPts val="0"/>
              </a:spcAft>
              <a:buClrTx/>
              <a:buSzTx/>
              <a:buFontTx/>
              <a:buNone/>
              <a:tabLst/>
              <a:defRPr/>
            </a:pPr>
            <a:r>
              <a:rPr kumimoji="0" lang="en-GB" sz="1493" b="0" i="0" u="none" strike="noStrike" kern="1200" cap="none" spc="0" normalizeH="0" baseline="0" noProof="0">
                <a:ln>
                  <a:noFill/>
                </a:ln>
                <a:solidFill>
                  <a:prstClr val="white"/>
                </a:solidFill>
                <a:effectLst/>
                <a:uLnTx/>
                <a:uFillTx/>
                <a:latin typeface="Trebuchet MS" panose="020B0603020202020204"/>
                <a:ea typeface="+mn-ea"/>
                <a:cs typeface="+mn-cs"/>
              </a:rPr>
              <a:t>Future Cranbrook ESCo for expansion areas</a:t>
            </a:r>
          </a:p>
        </p:txBody>
      </p:sp>
      <p:cxnSp>
        <p:nvCxnSpPr>
          <p:cNvPr id="31" name="Connector: Elbow 30">
            <a:extLst>
              <a:ext uri="{FF2B5EF4-FFF2-40B4-BE49-F238E27FC236}">
                <a16:creationId xmlns:a16="http://schemas.microsoft.com/office/drawing/2014/main" id="{4ADBBC04-C528-2B86-91C6-C9F4B0D6899D}"/>
              </a:ext>
            </a:extLst>
          </p:cNvPr>
          <p:cNvCxnSpPr>
            <a:cxnSpLocks/>
            <a:stCxn id="19" idx="2"/>
            <a:endCxn id="29" idx="2"/>
          </p:cNvCxnSpPr>
          <p:nvPr/>
        </p:nvCxnSpPr>
        <p:spPr>
          <a:xfrm rot="16200000" flipH="1">
            <a:off x="7790797" y="3791186"/>
            <a:ext cx="1659946" cy="651581"/>
          </a:xfrm>
          <a:prstGeom prst="bentConnector2">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EBF44A2-F3B0-1EB7-729B-E1A5BD85FCBD}"/>
              </a:ext>
            </a:extLst>
          </p:cNvPr>
          <p:cNvSpPr txBox="1"/>
          <p:nvPr/>
        </p:nvSpPr>
        <p:spPr>
          <a:xfrm>
            <a:off x="8368131" y="3721219"/>
            <a:ext cx="1188508" cy="453329"/>
          </a:xfrm>
          <a:prstGeom prst="rect">
            <a:avLst/>
          </a:prstGeom>
          <a:noFill/>
          <a:ln>
            <a:noFill/>
          </a:ln>
        </p:spPr>
        <p:txBody>
          <a:bodyPr wrap="square" rtlCol="0">
            <a:spAutoFit/>
          </a:bodyPr>
          <a:lstStyle>
            <a:defPPr>
              <a:defRPr lang="en-US"/>
            </a:defPPr>
            <a:lvl1pPr algn="ctr">
              <a:defRPr sz="11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73" b="0" i="0" u="none" strike="noStrike" kern="1200" cap="none" spc="0" normalizeH="0" baseline="0" noProof="0" dirty="0">
                <a:ln>
                  <a:noFill/>
                </a:ln>
                <a:solidFill>
                  <a:srgbClr val="96D141"/>
                </a:solidFill>
                <a:effectLst/>
                <a:uLnTx/>
                <a:uFillTx/>
                <a:latin typeface="Trebuchet MS" panose="020B0603020202020204"/>
                <a:ea typeface="+mn-ea"/>
                <a:cs typeface="+mn-cs"/>
              </a:rPr>
              <a:t>Use of System Agreement</a:t>
            </a:r>
          </a:p>
        </p:txBody>
      </p:sp>
      <p:sp>
        <p:nvSpPr>
          <p:cNvPr id="2" name="Title 2">
            <a:extLst>
              <a:ext uri="{FF2B5EF4-FFF2-40B4-BE49-F238E27FC236}">
                <a16:creationId xmlns:a16="http://schemas.microsoft.com/office/drawing/2014/main" id="{6F548F7E-0FFA-768A-9279-E6CBE9C36991}"/>
              </a:ext>
            </a:extLst>
          </p:cNvPr>
          <p:cNvSpPr>
            <a:spLocks noGrp="1"/>
          </p:cNvSpPr>
          <p:nvPr>
            <p:ph type="title"/>
          </p:nvPr>
        </p:nvSpPr>
        <p:spPr>
          <a:xfrm>
            <a:off x="476250" y="417665"/>
            <a:ext cx="10515600" cy="740552"/>
          </a:xfrm>
        </p:spPr>
        <p:txBody>
          <a:bodyPr/>
          <a:lstStyle/>
          <a:p>
            <a:r>
              <a:rPr lang="en-GB" dirty="0">
                <a:solidFill>
                  <a:schemeClr val="tx1"/>
                </a:solidFill>
                <a:latin typeface="Arial" panose="020B0604020202020204" pitchFamily="34" charset="0"/>
                <a:cs typeface="Arial" panose="020B0604020202020204" pitchFamily="34" charset="0"/>
              </a:rPr>
              <a:t>Commercial Structure</a:t>
            </a:r>
          </a:p>
        </p:txBody>
      </p:sp>
      <p:sp>
        <p:nvSpPr>
          <p:cNvPr id="3" name="Rectangle 2">
            <a:extLst>
              <a:ext uri="{FF2B5EF4-FFF2-40B4-BE49-F238E27FC236}">
                <a16:creationId xmlns:a16="http://schemas.microsoft.com/office/drawing/2014/main" id="{8D9BC71E-F424-0AD4-E42A-12095621E042}"/>
              </a:ext>
            </a:extLst>
          </p:cNvPr>
          <p:cNvSpPr/>
          <p:nvPr/>
        </p:nvSpPr>
        <p:spPr>
          <a:xfrm>
            <a:off x="0" y="5971592"/>
            <a:ext cx="12192000" cy="886408"/>
          </a:xfrm>
          <a:prstGeom prst="rect">
            <a:avLst/>
          </a:prstGeom>
          <a:solidFill>
            <a:srgbClr val="65B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01688"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rebuchet MS" panose="020B0603020202020204"/>
                <a:ea typeface="+mn-ea"/>
                <a:cs typeface="+mn-cs"/>
              </a:rPr>
              <a:t>eastdevon.gov.uk	@eastdevon</a:t>
            </a:r>
          </a:p>
        </p:txBody>
      </p:sp>
      <p:pic>
        <p:nvPicPr>
          <p:cNvPr id="6" name="Graphic 5" descr="House with solid fill">
            <a:extLst>
              <a:ext uri="{FF2B5EF4-FFF2-40B4-BE49-F238E27FC236}">
                <a16:creationId xmlns:a16="http://schemas.microsoft.com/office/drawing/2014/main" id="{406E0C2E-10B2-3EC8-FFF0-29ECAC904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26361" y="1378615"/>
            <a:ext cx="685340" cy="685340"/>
          </a:xfrm>
          <a:prstGeom prst="rect">
            <a:avLst/>
          </a:prstGeom>
        </p:spPr>
      </p:pic>
      <p:pic>
        <p:nvPicPr>
          <p:cNvPr id="7" name="Graphic 6" descr="House with solid fill">
            <a:extLst>
              <a:ext uri="{FF2B5EF4-FFF2-40B4-BE49-F238E27FC236}">
                <a16:creationId xmlns:a16="http://schemas.microsoft.com/office/drawing/2014/main" id="{BACE911B-BBD0-3997-6EFE-16C26BDC23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26361" y="2513915"/>
            <a:ext cx="685340" cy="685340"/>
          </a:xfrm>
          <a:prstGeom prst="rect">
            <a:avLst/>
          </a:prstGeom>
        </p:spPr>
      </p:pic>
    </p:spTree>
    <p:extLst>
      <p:ext uri="{BB962C8B-B14F-4D97-AF65-F5344CB8AC3E}">
        <p14:creationId xmlns:p14="http://schemas.microsoft.com/office/powerpoint/2010/main" val="1437214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ast Devon District Council">
            <a:extLst>
              <a:ext uri="{FF2B5EF4-FFF2-40B4-BE49-F238E27FC236}">
                <a16:creationId xmlns:a16="http://schemas.microsoft.com/office/drawing/2014/main" id="{3B57989B-D575-4EF1-BC4B-A561DD6AF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3941" y="1684109"/>
            <a:ext cx="1418542" cy="14185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ntact us | Help and support | E.ON">
            <a:extLst>
              <a:ext uri="{FF2B5EF4-FFF2-40B4-BE49-F238E27FC236}">
                <a16:creationId xmlns:a16="http://schemas.microsoft.com/office/drawing/2014/main" id="{119E134D-7482-4174-A9B0-6BF748606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988" y="1800217"/>
            <a:ext cx="1582699" cy="11863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uart Partners | Clyst Honiton">
            <a:extLst>
              <a:ext uri="{FF2B5EF4-FFF2-40B4-BE49-F238E27FC236}">
                <a16:creationId xmlns:a16="http://schemas.microsoft.com/office/drawing/2014/main" id="{49BC1640-29E5-4861-B171-0863909C0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312" y="1789419"/>
            <a:ext cx="1197124" cy="119712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F63C0180-C85C-4CC5-A940-61FF182FAA9A}"/>
              </a:ext>
            </a:extLst>
          </p:cNvPr>
          <p:cNvCxnSpPr>
            <a:stCxn id="3078" idx="3"/>
            <a:endCxn id="3074" idx="1"/>
          </p:cNvCxnSpPr>
          <p:nvPr/>
        </p:nvCxnSpPr>
        <p:spPr>
          <a:xfrm>
            <a:off x="3065436" y="2387982"/>
            <a:ext cx="2128505" cy="5398"/>
          </a:xfrm>
          <a:prstGeom prst="straightConnector1">
            <a:avLst/>
          </a:prstGeom>
          <a:ln w="19050">
            <a:solidFill>
              <a:srgbClr val="65B32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F109D84-E391-44D7-8168-4648E6478709}"/>
              </a:ext>
            </a:extLst>
          </p:cNvPr>
          <p:cNvCxnSpPr/>
          <p:nvPr/>
        </p:nvCxnSpPr>
        <p:spPr>
          <a:xfrm>
            <a:off x="6611786" y="2395367"/>
            <a:ext cx="2128505" cy="5398"/>
          </a:xfrm>
          <a:prstGeom prst="straightConnector1">
            <a:avLst/>
          </a:prstGeom>
          <a:ln w="19050">
            <a:solidFill>
              <a:srgbClr val="65B32E"/>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58255F-174F-4560-A91E-C7455D327FC6}"/>
              </a:ext>
            </a:extLst>
          </p:cNvPr>
          <p:cNvSpPr/>
          <p:nvPr/>
        </p:nvSpPr>
        <p:spPr>
          <a:xfrm>
            <a:off x="3390850" y="1646008"/>
            <a:ext cx="1418542" cy="1480449"/>
          </a:xfrm>
          <a:prstGeom prst="ellipse">
            <a:avLst/>
          </a:prstGeom>
          <a:ln w="19050">
            <a:solidFill>
              <a:srgbClr val="65B32E"/>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rebuchet MS" panose="020B0603020202020204"/>
                <a:ea typeface="+mn-ea"/>
                <a:cs typeface="+mn-cs"/>
              </a:rPr>
              <a:t>Bulk heat purchase agreement</a:t>
            </a:r>
          </a:p>
        </p:txBody>
      </p:sp>
      <p:sp>
        <p:nvSpPr>
          <p:cNvPr id="11" name="Oval 10">
            <a:extLst>
              <a:ext uri="{FF2B5EF4-FFF2-40B4-BE49-F238E27FC236}">
                <a16:creationId xmlns:a16="http://schemas.microsoft.com/office/drawing/2014/main" id="{7213599D-E21D-4ECB-B27E-B4958F6761E3}"/>
              </a:ext>
            </a:extLst>
          </p:cNvPr>
          <p:cNvSpPr/>
          <p:nvPr/>
        </p:nvSpPr>
        <p:spPr>
          <a:xfrm>
            <a:off x="6966620" y="1676224"/>
            <a:ext cx="1418542" cy="1418542"/>
          </a:xfrm>
          <a:prstGeom prst="ellipse">
            <a:avLst/>
          </a:prstGeom>
          <a:ln w="19050">
            <a:solidFill>
              <a:srgbClr val="65B32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rebuchet MS" panose="020B0603020202020204"/>
                <a:ea typeface="+mn-ea"/>
                <a:cs typeface="+mn-cs"/>
              </a:rPr>
              <a:t>Bulk heat supply agreement</a:t>
            </a:r>
          </a:p>
        </p:txBody>
      </p:sp>
      <p:sp>
        <p:nvSpPr>
          <p:cNvPr id="7" name="Rectangle 6">
            <a:extLst>
              <a:ext uri="{FF2B5EF4-FFF2-40B4-BE49-F238E27FC236}">
                <a16:creationId xmlns:a16="http://schemas.microsoft.com/office/drawing/2014/main" id="{91C65A76-5A2B-46F0-B447-135ADB01E964}"/>
              </a:ext>
            </a:extLst>
          </p:cNvPr>
          <p:cNvSpPr/>
          <p:nvPr/>
        </p:nvSpPr>
        <p:spPr>
          <a:xfrm>
            <a:off x="3364112" y="4316681"/>
            <a:ext cx="1285553" cy="1100847"/>
          </a:xfrm>
          <a:prstGeom prst="rect">
            <a:avLst/>
          </a:prstGeom>
          <a:solidFill>
            <a:srgbClr val="65B32E"/>
          </a:solidFill>
          <a:ln>
            <a:solidFill>
              <a:srgbClr val="65B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Trebuchet MS" panose="020B0603020202020204"/>
                <a:ea typeface="+mn-ea"/>
                <a:cs typeface="+mn-cs"/>
              </a:rPr>
              <a:t>Design and Build Contract</a:t>
            </a:r>
          </a:p>
        </p:txBody>
      </p:sp>
      <p:sp>
        <p:nvSpPr>
          <p:cNvPr id="14" name="Rectangle 13">
            <a:extLst>
              <a:ext uri="{FF2B5EF4-FFF2-40B4-BE49-F238E27FC236}">
                <a16:creationId xmlns:a16="http://schemas.microsoft.com/office/drawing/2014/main" id="{FDB3F94A-B1FE-403C-BE6A-1A9730C891BB}"/>
              </a:ext>
            </a:extLst>
          </p:cNvPr>
          <p:cNvSpPr/>
          <p:nvPr/>
        </p:nvSpPr>
        <p:spPr>
          <a:xfrm>
            <a:off x="6479923" y="4316680"/>
            <a:ext cx="1285553" cy="1100847"/>
          </a:xfrm>
          <a:prstGeom prst="rect">
            <a:avLst/>
          </a:prstGeom>
          <a:solidFill>
            <a:srgbClr val="65B32E"/>
          </a:solidFill>
          <a:ln>
            <a:solidFill>
              <a:srgbClr val="65B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Trebuchet MS" panose="020B0603020202020204"/>
                <a:ea typeface="+mn-ea"/>
                <a:cs typeface="+mn-cs"/>
              </a:rPr>
              <a:t>Operate and Maintain Contract</a:t>
            </a:r>
          </a:p>
        </p:txBody>
      </p:sp>
      <p:sp>
        <p:nvSpPr>
          <p:cNvPr id="3" name="Title 2">
            <a:extLst>
              <a:ext uri="{FF2B5EF4-FFF2-40B4-BE49-F238E27FC236}">
                <a16:creationId xmlns:a16="http://schemas.microsoft.com/office/drawing/2014/main" id="{DCDFAE87-1E4E-1D1A-146D-B87AECF661B4}"/>
              </a:ext>
            </a:extLst>
          </p:cNvPr>
          <p:cNvSpPr>
            <a:spLocks noGrp="1"/>
          </p:cNvSpPr>
          <p:nvPr>
            <p:ph type="title"/>
          </p:nvPr>
        </p:nvSpPr>
        <p:spPr>
          <a:xfrm>
            <a:off x="448818" y="408521"/>
            <a:ext cx="10515600" cy="740552"/>
          </a:xfrm>
        </p:spPr>
        <p:txBody>
          <a:bodyPr/>
          <a:lstStyle/>
          <a:p>
            <a:r>
              <a:rPr lang="en-GB" dirty="0">
                <a:solidFill>
                  <a:schemeClr val="tx1"/>
                </a:solidFill>
                <a:latin typeface="Arial" panose="020B0604020202020204" pitchFamily="34" charset="0"/>
                <a:cs typeface="Arial" panose="020B0604020202020204" pitchFamily="34" charset="0"/>
              </a:rPr>
              <a:t>Contractual Structure</a:t>
            </a:r>
          </a:p>
        </p:txBody>
      </p:sp>
      <p:sp>
        <p:nvSpPr>
          <p:cNvPr id="4" name="Rectangle 3">
            <a:extLst>
              <a:ext uri="{FF2B5EF4-FFF2-40B4-BE49-F238E27FC236}">
                <a16:creationId xmlns:a16="http://schemas.microsoft.com/office/drawing/2014/main" id="{8140FCE4-B14F-32BF-4336-D36B9A028099}"/>
              </a:ext>
            </a:extLst>
          </p:cNvPr>
          <p:cNvSpPr/>
          <p:nvPr/>
        </p:nvSpPr>
        <p:spPr>
          <a:xfrm>
            <a:off x="0" y="5971592"/>
            <a:ext cx="12192000" cy="886408"/>
          </a:xfrm>
          <a:prstGeom prst="rect">
            <a:avLst/>
          </a:prstGeom>
          <a:solidFill>
            <a:srgbClr val="65B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01688"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Trebuchet MS" panose="020B0603020202020204"/>
                <a:ea typeface="+mn-ea"/>
                <a:cs typeface="+mn-cs"/>
              </a:rPr>
              <a:t>eastdevon.gov.uk	@eastdevon</a:t>
            </a:r>
          </a:p>
        </p:txBody>
      </p:sp>
      <p:pic>
        <p:nvPicPr>
          <p:cNvPr id="12" name="Graphic 11" descr="Construction worker male with solid fill">
            <a:extLst>
              <a:ext uri="{FF2B5EF4-FFF2-40B4-BE49-F238E27FC236}">
                <a16:creationId xmlns:a16="http://schemas.microsoft.com/office/drawing/2014/main" id="{C8EC7D51-3A97-351B-3001-05367AA983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04881" y="4561343"/>
            <a:ext cx="914400" cy="914400"/>
          </a:xfrm>
          <a:prstGeom prst="rect">
            <a:avLst/>
          </a:prstGeom>
        </p:spPr>
      </p:pic>
      <p:pic>
        <p:nvPicPr>
          <p:cNvPr id="15" name="Graphic 14" descr="Gears with solid fill">
            <a:extLst>
              <a:ext uri="{FF2B5EF4-FFF2-40B4-BE49-F238E27FC236}">
                <a16:creationId xmlns:a16="http://schemas.microsoft.com/office/drawing/2014/main" id="{5BD517A1-10E0-8F0D-94A1-84C559B296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80171" y="4546597"/>
            <a:ext cx="914400" cy="914400"/>
          </a:xfrm>
          <a:prstGeom prst="rect">
            <a:avLst/>
          </a:prstGeom>
        </p:spPr>
      </p:pic>
      <p:sp>
        <p:nvSpPr>
          <p:cNvPr id="16" name="Rectangle 15">
            <a:extLst>
              <a:ext uri="{FF2B5EF4-FFF2-40B4-BE49-F238E27FC236}">
                <a16:creationId xmlns:a16="http://schemas.microsoft.com/office/drawing/2014/main" id="{956623A4-9429-5690-BF48-E0BF3225D56C}"/>
              </a:ext>
            </a:extLst>
          </p:cNvPr>
          <p:cNvSpPr/>
          <p:nvPr/>
        </p:nvSpPr>
        <p:spPr>
          <a:xfrm>
            <a:off x="3167962" y="4136912"/>
            <a:ext cx="5572329" cy="1580879"/>
          </a:xfrm>
          <a:prstGeom prst="rect">
            <a:avLst/>
          </a:prstGeom>
          <a:noFill/>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96D141"/>
              </a:solidFill>
              <a:effectLst/>
              <a:uLnTx/>
              <a:uFillTx/>
              <a:latin typeface="Trebuchet MS" panose="020B0603020202020204"/>
              <a:ea typeface="+mn-ea"/>
              <a:cs typeface="+mn-cs"/>
            </a:endParaRPr>
          </a:p>
        </p:txBody>
      </p:sp>
      <p:cxnSp>
        <p:nvCxnSpPr>
          <p:cNvPr id="18" name="Straight Arrow Connector 17">
            <a:extLst>
              <a:ext uri="{FF2B5EF4-FFF2-40B4-BE49-F238E27FC236}">
                <a16:creationId xmlns:a16="http://schemas.microsoft.com/office/drawing/2014/main" id="{459D9643-F9B5-C635-8F66-9A8F9AB82A47}"/>
              </a:ext>
            </a:extLst>
          </p:cNvPr>
          <p:cNvCxnSpPr>
            <a:cxnSpLocks/>
          </p:cNvCxnSpPr>
          <p:nvPr/>
        </p:nvCxnSpPr>
        <p:spPr>
          <a:xfrm flipV="1">
            <a:off x="5885837" y="3102651"/>
            <a:ext cx="0" cy="1031470"/>
          </a:xfrm>
          <a:prstGeom prst="straightConnector1">
            <a:avLst/>
          </a:prstGeom>
          <a:ln w="19050">
            <a:solidFill>
              <a:srgbClr val="65B3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837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BBBA6E-0F1D-04C3-920D-A33C683A40D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BBEDD5-FBD8-2949-A11A-6547BE2839E7}"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Content Placeholder 6">
            <a:extLst>
              <a:ext uri="{FF2B5EF4-FFF2-40B4-BE49-F238E27FC236}">
                <a16:creationId xmlns:a16="http://schemas.microsoft.com/office/drawing/2014/main" id="{EEBDF91E-0364-4CAC-D33E-D476C38172D1}"/>
              </a:ext>
            </a:extLst>
          </p:cNvPr>
          <p:cNvGraphicFramePr>
            <a:graphicFrameLocks noGrp="1"/>
          </p:cNvGraphicFramePr>
          <p:nvPr>
            <p:ph sz="quarter" idx="17"/>
          </p:nvPr>
        </p:nvGraphicFramePr>
        <p:xfrm>
          <a:off x="476250" y="1769647"/>
          <a:ext cx="9642855" cy="3145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2">
            <a:extLst>
              <a:ext uri="{FF2B5EF4-FFF2-40B4-BE49-F238E27FC236}">
                <a16:creationId xmlns:a16="http://schemas.microsoft.com/office/drawing/2014/main" id="{5F5C8F31-F6D0-E5C0-B6AC-25B810B99BAE}"/>
              </a:ext>
            </a:extLst>
          </p:cNvPr>
          <p:cNvSpPr txBox="1">
            <a:spLocks/>
          </p:cNvSpPr>
          <p:nvPr/>
        </p:nvSpPr>
        <p:spPr>
          <a:xfrm>
            <a:off x="476250" y="417665"/>
            <a:ext cx="10515600" cy="7405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Milestone Programme</a:t>
            </a:r>
          </a:p>
        </p:txBody>
      </p:sp>
      <p:sp>
        <p:nvSpPr>
          <p:cNvPr id="9" name="Rectangle 8">
            <a:extLst>
              <a:ext uri="{FF2B5EF4-FFF2-40B4-BE49-F238E27FC236}">
                <a16:creationId xmlns:a16="http://schemas.microsoft.com/office/drawing/2014/main" id="{4C418F66-EEED-078D-1FF6-BFB5DCCCC1DE}"/>
              </a:ext>
            </a:extLst>
          </p:cNvPr>
          <p:cNvSpPr/>
          <p:nvPr/>
        </p:nvSpPr>
        <p:spPr>
          <a:xfrm>
            <a:off x="0" y="5971592"/>
            <a:ext cx="12192000" cy="886408"/>
          </a:xfrm>
          <a:prstGeom prst="rect">
            <a:avLst/>
          </a:prstGeom>
          <a:solidFill>
            <a:srgbClr val="65B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01688"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rebuchet MS" panose="020B0603020202020204"/>
                <a:ea typeface="+mn-ea"/>
                <a:cs typeface="+mn-cs"/>
              </a:rPr>
              <a:t>eastdevon.gov.uk	@eastdevon</a:t>
            </a:r>
          </a:p>
        </p:txBody>
      </p:sp>
      <p:sp>
        <p:nvSpPr>
          <p:cNvPr id="4" name="Left Bracket 3">
            <a:extLst>
              <a:ext uri="{FF2B5EF4-FFF2-40B4-BE49-F238E27FC236}">
                <a16:creationId xmlns:a16="http://schemas.microsoft.com/office/drawing/2014/main" id="{926DAB89-BFB0-6098-50DF-3C992359A632}"/>
              </a:ext>
            </a:extLst>
          </p:cNvPr>
          <p:cNvSpPr/>
          <p:nvPr/>
        </p:nvSpPr>
        <p:spPr>
          <a:xfrm rot="16200000">
            <a:off x="7059082" y="621705"/>
            <a:ext cx="210483" cy="7196329"/>
          </a:xfrm>
          <a:prstGeom prst="leftBracket">
            <a:avLst>
              <a:gd name="adj" fmla="val 92806"/>
            </a:avLst>
          </a:prstGeom>
          <a:noFill/>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6B7DB4F5-826B-EF8B-D7D6-B80EAAA408F8}"/>
              </a:ext>
            </a:extLst>
          </p:cNvPr>
          <p:cNvSpPr txBox="1"/>
          <p:nvPr/>
        </p:nvSpPr>
        <p:spPr>
          <a:xfrm>
            <a:off x="5033868" y="4545514"/>
            <a:ext cx="42609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6D141"/>
                </a:solidFill>
                <a:effectLst/>
                <a:uLnTx/>
                <a:uFillTx/>
                <a:latin typeface="Trebuchet MS" panose="020B0603020202020204"/>
                <a:ea typeface="+mn-ea"/>
                <a:cs typeface="+mn-cs"/>
              </a:rPr>
              <a:t>Programme risk is transferred to Contractor</a:t>
            </a:r>
          </a:p>
        </p:txBody>
      </p:sp>
      <p:cxnSp>
        <p:nvCxnSpPr>
          <p:cNvPr id="10" name="Straight Connector 9">
            <a:extLst>
              <a:ext uri="{FF2B5EF4-FFF2-40B4-BE49-F238E27FC236}">
                <a16:creationId xmlns:a16="http://schemas.microsoft.com/office/drawing/2014/main" id="{8DD3D108-3105-A881-FD87-AD0F00E548C1}"/>
              </a:ext>
            </a:extLst>
          </p:cNvPr>
          <p:cNvCxnSpPr>
            <a:cxnSpLocks/>
          </p:cNvCxnSpPr>
          <p:nvPr/>
        </p:nvCxnSpPr>
        <p:spPr>
          <a:xfrm>
            <a:off x="7168896" y="4312560"/>
            <a:ext cx="0" cy="305160"/>
          </a:xfrm>
          <a:prstGeom prst="line">
            <a:avLst/>
          </a:prstGeom>
          <a:noFill/>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767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AE9E5BB5-BE47-574B-1B4A-7EAA55D42771}"/>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en-US" sz="3600" dirty="0">
                <a:solidFill>
                  <a:schemeClr val="tx1"/>
                </a:solidFill>
                <a:latin typeface="Arial" panose="020B0604020202020204" pitchFamily="34" charset="0"/>
                <a:cs typeface="Arial" panose="020B0604020202020204" pitchFamily="34" charset="0"/>
              </a:rPr>
              <a:t>Next</a:t>
            </a:r>
            <a:r>
              <a:rPr lang="en-US" sz="3600" dirty="0">
                <a:latin typeface="Arial" panose="020B0604020202020204" pitchFamily="34" charset="0"/>
                <a:cs typeface="Arial" panose="020B0604020202020204" pitchFamily="34" charset="0"/>
              </a:rPr>
              <a:t> </a:t>
            </a:r>
            <a:r>
              <a:rPr lang="en-US" sz="3600" dirty="0">
                <a:solidFill>
                  <a:schemeClr val="tx1"/>
                </a:solidFill>
                <a:latin typeface="Arial" panose="020B0604020202020204" pitchFamily="34" charset="0"/>
                <a:cs typeface="Arial" panose="020B0604020202020204" pitchFamily="34" charset="0"/>
              </a:rPr>
              <a:t>Steps</a:t>
            </a:r>
          </a:p>
        </p:txBody>
      </p:sp>
      <p:sp>
        <p:nvSpPr>
          <p:cNvPr id="2" name="Content Placeholder 1">
            <a:extLst>
              <a:ext uri="{FF2B5EF4-FFF2-40B4-BE49-F238E27FC236}">
                <a16:creationId xmlns:a16="http://schemas.microsoft.com/office/drawing/2014/main" id="{6496670C-91D1-CBE8-7CDF-0C81AD9703E7}"/>
              </a:ext>
            </a:extLst>
          </p:cNvPr>
          <p:cNvSpPr>
            <a:spLocks noGrp="1"/>
          </p:cNvSpPr>
          <p:nvPr>
            <p:ph idx="1"/>
          </p:nvPr>
        </p:nvSpPr>
        <p:spPr>
          <a:xfrm>
            <a:off x="5209563" y="2160589"/>
            <a:ext cx="4064439" cy="3880773"/>
          </a:xfrm>
        </p:spPr>
        <p:txBody>
          <a:bodyPr vert="horz" lIns="91440" tIns="45720" rIns="91440" bIns="45720" rtlCol="0">
            <a:normAutofit lnSpcReduction="10000"/>
          </a:bodyPr>
          <a:lstStyle/>
          <a:p>
            <a:pPr defTabSz="457200">
              <a:buClr>
                <a:schemeClr val="accent1"/>
              </a:buClr>
              <a:buSzPct val="80000"/>
              <a:buFont typeface="Wingdings 3" charset="2"/>
              <a:buChar char=""/>
            </a:pPr>
            <a:r>
              <a:rPr lang="en-US" sz="2500" dirty="0">
                <a:solidFill>
                  <a:schemeClr val="tx1"/>
                </a:solidFill>
                <a:latin typeface="Arial" panose="020B0604020202020204" pitchFamily="34" charset="0"/>
                <a:cs typeface="Arial" panose="020B0604020202020204" pitchFamily="34" charset="0"/>
              </a:rPr>
              <a:t>Cabinet to consider the Full Business Case (FBC)</a:t>
            </a:r>
          </a:p>
          <a:p>
            <a:pPr defTabSz="457200">
              <a:buClr>
                <a:schemeClr val="accent1"/>
              </a:buClr>
              <a:buSzPct val="80000"/>
              <a:buFont typeface="Wingdings 3" charset="2"/>
              <a:buChar char=""/>
            </a:pPr>
            <a:r>
              <a:rPr lang="en-US" sz="2500" dirty="0">
                <a:solidFill>
                  <a:schemeClr val="tx1"/>
                </a:solidFill>
                <a:latin typeface="Arial" panose="020B0604020202020204" pitchFamily="34" charset="0"/>
                <a:cs typeface="Arial" panose="020B0604020202020204" pitchFamily="34" charset="0"/>
              </a:rPr>
              <a:t>Final Investment Decision</a:t>
            </a:r>
          </a:p>
          <a:p>
            <a:pPr defTabSz="457200">
              <a:buClr>
                <a:schemeClr val="accent1"/>
              </a:buClr>
              <a:buSzPct val="80000"/>
              <a:buFont typeface="Wingdings 3" charset="2"/>
              <a:buChar char=""/>
            </a:pPr>
            <a:r>
              <a:rPr lang="en-US" sz="2500" dirty="0">
                <a:solidFill>
                  <a:schemeClr val="tx1"/>
                </a:solidFill>
                <a:latin typeface="Arial" panose="020B0604020202020204" pitchFamily="34" charset="0"/>
                <a:cs typeface="Arial" panose="020B0604020202020204" pitchFamily="34" charset="0"/>
              </a:rPr>
              <a:t>Project Team to appoint Preferred Bidder(s)</a:t>
            </a:r>
          </a:p>
          <a:p>
            <a:pPr defTabSz="457200">
              <a:buClr>
                <a:schemeClr val="accent1"/>
              </a:buClr>
              <a:buSzPct val="80000"/>
              <a:buFont typeface="Wingdings 3" charset="2"/>
              <a:buChar char=""/>
            </a:pPr>
            <a:r>
              <a:rPr lang="en-US" sz="2500" dirty="0">
                <a:solidFill>
                  <a:schemeClr val="tx1"/>
                </a:solidFill>
                <a:latin typeface="Arial" panose="020B0604020202020204" pitchFamily="34" charset="0"/>
                <a:cs typeface="Arial" panose="020B0604020202020204" pitchFamily="34" charset="0"/>
              </a:rPr>
              <a:t>De-risking continues in collaboration with Supplier</a:t>
            </a:r>
          </a:p>
        </p:txBody>
      </p:sp>
      <p:pic>
        <p:nvPicPr>
          <p:cNvPr id="5" name="Picture 4">
            <a:extLst>
              <a:ext uri="{FF2B5EF4-FFF2-40B4-BE49-F238E27FC236}">
                <a16:creationId xmlns:a16="http://schemas.microsoft.com/office/drawing/2014/main" id="{3B9C64BF-903A-D1A7-EA50-421D875F649B}"/>
              </a:ext>
            </a:extLst>
          </p:cNvPr>
          <p:cNvPicPr>
            <a:picLocks noChangeAspect="1"/>
          </p:cNvPicPr>
          <p:nvPr/>
        </p:nvPicPr>
        <p:blipFill rotWithShape="1">
          <a:blip r:embed="rId2"/>
          <a:srcRect l="16896" r="38854"/>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365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a:t>The role and interdependency of heat in a thriving, decarbonised Local Energy System</a:t>
            </a:r>
          </a:p>
        </p:txBody>
      </p:sp>
      <p:sp>
        <p:nvSpPr>
          <p:cNvPr id="3" name="Subtitle 2"/>
          <p:cNvSpPr>
            <a:spLocks noGrp="1"/>
          </p:cNvSpPr>
          <p:nvPr>
            <p:ph type="subTitle" idx="1"/>
          </p:nvPr>
        </p:nvSpPr>
        <p:spPr/>
        <p:txBody>
          <a:bodyPr/>
          <a:lstStyle/>
          <a:p>
            <a:r>
              <a:rPr lang="en-GB" dirty="0"/>
              <a:t>Liz Warren, SE</a:t>
            </a:r>
            <a:r>
              <a:rPr lang="en-GB" baseline="30000" dirty="0"/>
              <a:t>2</a:t>
            </a:r>
            <a:r>
              <a:rPr lang="en-GB" dirty="0"/>
              <a:t> Ltd</a:t>
            </a:r>
          </a:p>
          <a:p>
            <a:r>
              <a:rPr lang="en-GB" dirty="0"/>
              <a:t>25 April 2024</a:t>
            </a:r>
          </a:p>
        </p:txBody>
      </p:sp>
      <p:pic>
        <p:nvPicPr>
          <p:cNvPr id="5" name="Picture 4" descr="A black and orange flame with a black handle&#10;&#10;Description automatically generated">
            <a:extLst>
              <a:ext uri="{FF2B5EF4-FFF2-40B4-BE49-F238E27FC236}">
                <a16:creationId xmlns:a16="http://schemas.microsoft.com/office/drawing/2014/main" id="{C07914EF-C4B7-42D8-2E68-08AC4381C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600" y="4077072"/>
            <a:ext cx="629309" cy="106142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12B00-1F37-E706-649B-06EB8C9C2053}"/>
              </a:ext>
            </a:extLst>
          </p:cNvPr>
          <p:cNvSpPr>
            <a:spLocks noGrp="1"/>
          </p:cNvSpPr>
          <p:nvPr>
            <p:ph type="title"/>
          </p:nvPr>
        </p:nvSpPr>
        <p:spPr>
          <a:xfrm>
            <a:off x="4349123" y="609600"/>
            <a:ext cx="4924878" cy="1320800"/>
          </a:xfrm>
        </p:spPr>
        <p:txBody>
          <a:bodyPr anchor="ctr">
            <a:normAutofit/>
          </a:bodyPr>
          <a:lstStyle/>
          <a:p>
            <a:r>
              <a:rPr lang="en-GB" dirty="0">
                <a:solidFill>
                  <a:schemeClr val="tx1"/>
                </a:solidFill>
                <a:latin typeface="Arial" panose="020B0604020202020204" pitchFamily="34" charset="0"/>
                <a:cs typeface="Arial" panose="020B0604020202020204" pitchFamily="34" charset="0"/>
              </a:rPr>
              <a:t>Supporting the journey </a:t>
            </a:r>
          </a:p>
        </p:txBody>
      </p:sp>
      <p:pic>
        <p:nvPicPr>
          <p:cNvPr id="5" name="Content Placeholder 4" descr="A black and orange flame with a black handle&#10;&#10;Description automatically generated">
            <a:extLst>
              <a:ext uri="{FF2B5EF4-FFF2-40B4-BE49-F238E27FC236}">
                <a16:creationId xmlns:a16="http://schemas.microsoft.com/office/drawing/2014/main" id="{F034C84E-326B-EE4B-B6A0-086A7095E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088" y="804669"/>
            <a:ext cx="3019152" cy="5095617"/>
          </a:xfrm>
          <a:prstGeom prst="rect">
            <a:avLst/>
          </a:prstGeom>
        </p:spPr>
      </p:pic>
      <p:sp>
        <p:nvSpPr>
          <p:cNvPr id="9" name="Content Placeholder 8">
            <a:extLst>
              <a:ext uri="{FF2B5EF4-FFF2-40B4-BE49-F238E27FC236}">
                <a16:creationId xmlns:a16="http://schemas.microsoft.com/office/drawing/2014/main" id="{1DEF1BDF-F67C-EB25-A6C7-00D719423618}"/>
              </a:ext>
            </a:extLst>
          </p:cNvPr>
          <p:cNvSpPr>
            <a:spLocks noGrp="1"/>
          </p:cNvSpPr>
          <p:nvPr>
            <p:ph idx="1"/>
          </p:nvPr>
        </p:nvSpPr>
        <p:spPr>
          <a:xfrm>
            <a:off x="4349122" y="2160590"/>
            <a:ext cx="5832107" cy="3739698"/>
          </a:xfrm>
        </p:spPr>
        <p:txBody>
          <a:bodyPr>
            <a:normAutofit/>
          </a:bodyPr>
          <a:lstStyle/>
          <a:p>
            <a:r>
              <a:rPr lang="en-GB" sz="2400" dirty="0">
                <a:solidFill>
                  <a:schemeClr val="tx1"/>
                </a:solidFill>
                <a:latin typeface="Arial" panose="020B0604020202020204" pitchFamily="34" charset="0"/>
                <a:cs typeface="Arial" panose="020B0604020202020204" pitchFamily="34" charset="0"/>
              </a:rPr>
              <a:t>District Heating Divas https://www.districtheatingdivas.com/</a:t>
            </a:r>
          </a:p>
          <a:p>
            <a:r>
              <a:rPr lang="en-GB" sz="2400" dirty="0">
                <a:solidFill>
                  <a:schemeClr val="tx1"/>
                </a:solidFill>
                <a:latin typeface="Arial" panose="020B0604020202020204" pitchFamily="34" charset="0"/>
                <a:cs typeface="Arial" panose="020B0604020202020204" pitchFamily="34" charset="0"/>
              </a:rPr>
              <a:t>Centre for Energy and the Environment, University of Exeter https://www.exeter.ac.uk/research/centres/cee/</a:t>
            </a:r>
          </a:p>
          <a:p>
            <a:endParaRPr lang="en-US" dirty="0"/>
          </a:p>
        </p:txBody>
      </p:sp>
    </p:spTree>
    <p:extLst>
      <p:ext uri="{BB962C8B-B14F-4D97-AF65-F5344CB8AC3E}">
        <p14:creationId xmlns:p14="http://schemas.microsoft.com/office/powerpoint/2010/main" val="728203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12B00-1F37-E706-649B-06EB8C9C2053}"/>
              </a:ext>
            </a:extLst>
          </p:cNvPr>
          <p:cNvSpPr>
            <a:spLocks noGrp="1"/>
          </p:cNvSpPr>
          <p:nvPr>
            <p:ph type="title"/>
          </p:nvPr>
        </p:nvSpPr>
        <p:spPr>
          <a:xfrm>
            <a:off x="5394960" y="3255981"/>
            <a:ext cx="4405256" cy="1320800"/>
          </a:xfrm>
        </p:spPr>
        <p:txBody>
          <a:bodyPr>
            <a:normAutofit/>
          </a:bodyPr>
          <a:lstStyle/>
          <a:p>
            <a:r>
              <a:rPr lang="en-GB" b="1" dirty="0">
                <a:solidFill>
                  <a:schemeClr val="tx1"/>
                </a:solidFill>
                <a:latin typeface="Arial" panose="020B0604020202020204" pitchFamily="34" charset="0"/>
                <a:cs typeface="Arial" panose="020B0604020202020204" pitchFamily="34" charset="0"/>
              </a:rPr>
              <a:t>Thanks for listening</a:t>
            </a:r>
          </a:p>
        </p:txBody>
      </p:sp>
      <p:pic>
        <p:nvPicPr>
          <p:cNvPr id="4" name="Picture 3" descr="A stack of black pipes&#10;&#10;Description automatically generated">
            <a:extLst>
              <a:ext uri="{FF2B5EF4-FFF2-40B4-BE49-F238E27FC236}">
                <a16:creationId xmlns:a16="http://schemas.microsoft.com/office/drawing/2014/main" id="{5225EF78-EBAF-8EFA-3D0D-2D1A6C56533E}"/>
              </a:ext>
            </a:extLst>
          </p:cNvPr>
          <p:cNvPicPr>
            <a:picLocks noChangeAspect="1"/>
          </p:cNvPicPr>
          <p:nvPr/>
        </p:nvPicPr>
        <p:blipFill rotWithShape="1">
          <a:blip r:embed="rId2"/>
          <a:srcRect l="24893" r="22596"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40136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065085" cy="4147812"/>
          </a:xfrm>
        </p:spPr>
        <p:txBody>
          <a:bodyPr/>
          <a:lstStyle/>
          <a:p>
            <a:r>
              <a:rPr lang="en-GB" sz="3600" dirty="0">
                <a:latin typeface="Calibri" panose="020F0502020204030204" pitchFamily="34" charset="0"/>
                <a:cs typeface="Arial" panose="020B0604020202020204" pitchFamily="34" charset="0"/>
              </a:rPr>
              <a:t>Mark Howard</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3600" dirty="0">
                <a:latin typeface="Calibri" panose="020F0502020204030204" pitchFamily="34" charset="0"/>
                <a:cs typeface="Arial" panose="020B0604020202020204" pitchFamily="34" charset="0"/>
              </a:rPr>
              <a:t>Heat Networks Specialist</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3600" dirty="0">
                <a:latin typeface="Calibri" panose="020F0502020204030204" pitchFamily="34" charset="0"/>
                <a:cs typeface="Arial" panose="020B0604020202020204" pitchFamily="34" charset="0"/>
              </a:rPr>
              <a:t>Department for Energy Security and Net Zero</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br>
              <a:rPr lang="en-GB" sz="1800" dirty="0"/>
            </a:br>
            <a:endParaRPr lang="en-GB" sz="4000" dirty="0"/>
          </a:p>
        </p:txBody>
      </p:sp>
    </p:spTree>
    <p:extLst>
      <p:ext uri="{BB962C8B-B14F-4D97-AF65-F5344CB8AC3E}">
        <p14:creationId xmlns:p14="http://schemas.microsoft.com/office/powerpoint/2010/main" val="4017489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021E6-C783-0747-C42D-87259D234C1F}"/>
              </a:ext>
            </a:extLst>
          </p:cNvPr>
          <p:cNvSpPr>
            <a:spLocks noGrp="1"/>
          </p:cNvSpPr>
          <p:nvPr>
            <p:ph type="ctrTitle"/>
          </p:nvPr>
        </p:nvSpPr>
        <p:spPr/>
        <p:txBody>
          <a:bodyPr/>
          <a:lstStyle/>
          <a:p>
            <a:r>
              <a:rPr lang="en-GB" dirty="0"/>
              <a:t>Heat Network Zones and how they fit with smart local energy planning </a:t>
            </a:r>
          </a:p>
        </p:txBody>
      </p:sp>
      <p:sp>
        <p:nvSpPr>
          <p:cNvPr id="6" name="Subtitle 5">
            <a:extLst>
              <a:ext uri="{FF2B5EF4-FFF2-40B4-BE49-F238E27FC236}">
                <a16:creationId xmlns:a16="http://schemas.microsoft.com/office/drawing/2014/main" id="{9F77ABEB-1949-4873-7CB4-29F5249BB14B}"/>
              </a:ext>
            </a:extLst>
          </p:cNvPr>
          <p:cNvSpPr>
            <a:spLocks noGrp="1"/>
          </p:cNvSpPr>
          <p:nvPr>
            <p:ph type="subTitle" idx="1"/>
          </p:nvPr>
        </p:nvSpPr>
        <p:spPr/>
        <p:txBody>
          <a:bodyPr/>
          <a:lstStyle/>
          <a:p>
            <a:r>
              <a:rPr lang="en-GB" dirty="0"/>
              <a:t>Mark Howard – Heat Networks Delivery Unit</a:t>
            </a:r>
          </a:p>
        </p:txBody>
      </p:sp>
      <p:sp>
        <p:nvSpPr>
          <p:cNvPr id="7" name="Text Placeholder 6">
            <a:extLst>
              <a:ext uri="{FF2B5EF4-FFF2-40B4-BE49-F238E27FC236}">
                <a16:creationId xmlns:a16="http://schemas.microsoft.com/office/drawing/2014/main" id="{E0FEDCB3-B4F3-C4DD-F6C2-4329AA7854A8}"/>
              </a:ext>
            </a:extLst>
          </p:cNvPr>
          <p:cNvSpPr>
            <a:spLocks noGrp="1"/>
          </p:cNvSpPr>
          <p:nvPr>
            <p:ph type="body" sz="quarter" idx="10"/>
          </p:nvPr>
        </p:nvSpPr>
        <p:spPr/>
        <p:txBody>
          <a:bodyPr/>
          <a:lstStyle/>
          <a:p>
            <a:r>
              <a:rPr lang="en-GB" dirty="0"/>
              <a:t>April 25 2024</a:t>
            </a:r>
          </a:p>
        </p:txBody>
      </p:sp>
    </p:spTree>
    <p:extLst>
      <p:ext uri="{BB962C8B-B14F-4D97-AF65-F5344CB8AC3E}">
        <p14:creationId xmlns:p14="http://schemas.microsoft.com/office/powerpoint/2010/main" val="233063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6DF4-43F3-9995-A2E7-FD048BC69378}"/>
              </a:ext>
            </a:extLst>
          </p:cNvPr>
          <p:cNvSpPr>
            <a:spLocks noGrp="1"/>
          </p:cNvSpPr>
          <p:nvPr>
            <p:ph type="title"/>
          </p:nvPr>
        </p:nvSpPr>
        <p:spPr/>
        <p:txBody>
          <a:bodyPr/>
          <a:lstStyle/>
          <a:p>
            <a:r>
              <a:rPr lang="en-GB" sz="3600"/>
              <a:t>What is a heat network?</a:t>
            </a:r>
          </a:p>
        </p:txBody>
      </p:sp>
      <p:sp>
        <p:nvSpPr>
          <p:cNvPr id="3" name="Content Placeholder 2">
            <a:extLst>
              <a:ext uri="{FF2B5EF4-FFF2-40B4-BE49-F238E27FC236}">
                <a16:creationId xmlns:a16="http://schemas.microsoft.com/office/drawing/2014/main" id="{E0FA28FD-0AA5-F4E8-2834-866846632A04}"/>
              </a:ext>
            </a:extLst>
          </p:cNvPr>
          <p:cNvSpPr>
            <a:spLocks noGrp="1"/>
          </p:cNvSpPr>
          <p:nvPr>
            <p:ph sz="half" idx="1"/>
          </p:nvPr>
        </p:nvSpPr>
        <p:spPr/>
        <p:txBody>
          <a:bodyPr/>
          <a:lstStyle/>
          <a:p>
            <a:pPr marL="285750" indent="-285750">
              <a:buFont typeface="Arial" panose="020B0604020202020204" pitchFamily="34" charset="0"/>
              <a:buChar char="•"/>
            </a:pPr>
            <a:r>
              <a:rPr lang="en-GB" b="1"/>
              <a:t>Heat networks use highly-insulated underground pipes to distribute heat </a:t>
            </a:r>
            <a:r>
              <a:rPr lang="en-GB"/>
              <a:t>from centralised sources to a variety of different customers, such as public buildings, shops, offices, hospitals, universities and homes. </a:t>
            </a:r>
          </a:p>
          <a:p>
            <a:endParaRPr lang="en-GB"/>
          </a:p>
          <a:p>
            <a:pPr marL="285750" indent="-285750">
              <a:buFont typeface="Arial" panose="020B0604020202020204" pitchFamily="34" charset="0"/>
              <a:buChar char="•"/>
            </a:pPr>
            <a:r>
              <a:rPr lang="en-GB" b="1"/>
              <a:t>This could be across entire cities </a:t>
            </a:r>
            <a:r>
              <a:rPr lang="en-GB"/>
              <a:t>or to a selection of neighbouring buildings. </a:t>
            </a:r>
          </a:p>
          <a:p>
            <a:endParaRPr lang="en-GB"/>
          </a:p>
          <a:p>
            <a:pPr marL="285750" indent="-285750">
              <a:buFont typeface="Arial" panose="020B0604020202020204" pitchFamily="34" charset="0"/>
              <a:buChar char="•"/>
            </a:pPr>
            <a:r>
              <a:rPr lang="en-GB" b="1"/>
              <a:t>In high density urban areas, they are often the lowest cost, low carbon heating option</a:t>
            </a:r>
            <a:r>
              <a:rPr lang="en-GB"/>
              <a:t>. Those currently powered by gas can be converted to other heat sources in the future. </a:t>
            </a:r>
          </a:p>
          <a:p>
            <a:endParaRPr lang="en-GB"/>
          </a:p>
        </p:txBody>
      </p:sp>
      <p:pic>
        <p:nvPicPr>
          <p:cNvPr id="6" name="Picture Placeholder 5" descr="A construction site with a road and trees&#10;&#10;Description automatically generated with medium confidence">
            <a:extLst>
              <a:ext uri="{FF2B5EF4-FFF2-40B4-BE49-F238E27FC236}">
                <a16:creationId xmlns:a16="http://schemas.microsoft.com/office/drawing/2014/main" id="{54D835C1-32C5-2791-F939-49C88BB8AF0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4003" b="4003"/>
          <a:stretch>
            <a:fillRect/>
          </a:stretch>
        </p:blipFill>
        <p:spPr/>
      </p:pic>
    </p:spTree>
    <p:extLst>
      <p:ext uri="{BB962C8B-B14F-4D97-AF65-F5344CB8AC3E}">
        <p14:creationId xmlns:p14="http://schemas.microsoft.com/office/powerpoint/2010/main" val="936367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BF3FC-ECF2-A91A-4B5A-99B47FAF4CC1}"/>
              </a:ext>
            </a:extLst>
          </p:cNvPr>
          <p:cNvSpPr>
            <a:spLocks noGrp="1"/>
          </p:cNvSpPr>
          <p:nvPr>
            <p:ph type="title"/>
          </p:nvPr>
        </p:nvSpPr>
        <p:spPr/>
        <p:txBody>
          <a:bodyPr/>
          <a:lstStyle/>
          <a:p>
            <a:r>
              <a:rPr lang="en-GB" sz="3600"/>
              <a:t>What is a heat network?</a:t>
            </a:r>
          </a:p>
        </p:txBody>
      </p:sp>
      <p:sp>
        <p:nvSpPr>
          <p:cNvPr id="3" name="Content Placeholder 2">
            <a:extLst>
              <a:ext uri="{FF2B5EF4-FFF2-40B4-BE49-F238E27FC236}">
                <a16:creationId xmlns:a16="http://schemas.microsoft.com/office/drawing/2014/main" id="{C0304B2F-095E-1617-BAF0-D7C0EF52D556}"/>
              </a:ext>
            </a:extLst>
          </p:cNvPr>
          <p:cNvSpPr>
            <a:spLocks noGrp="1"/>
          </p:cNvSpPr>
          <p:nvPr>
            <p:ph sz="half" idx="1"/>
          </p:nvPr>
        </p:nvSpPr>
        <p:spPr/>
        <p:txBody>
          <a:bodyPr/>
          <a:lstStyle/>
          <a:p>
            <a:pPr marL="285750" indent="-285750">
              <a:spcAft>
                <a:spcPts val="2400"/>
              </a:spcAft>
              <a:buFont typeface="Arial" panose="020B0604020202020204" pitchFamily="34" charset="0"/>
              <a:buChar char="•"/>
            </a:pPr>
            <a:r>
              <a:rPr lang="en-GB" b="1"/>
              <a:t>Heat networks currently provide almost 3% of UK heat demand </a:t>
            </a:r>
            <a:r>
              <a:rPr lang="en-GB"/>
              <a:t>and could provide 20% of heat demand by 2050.</a:t>
            </a:r>
          </a:p>
          <a:p>
            <a:pPr marL="285750" indent="-285750">
              <a:spcAft>
                <a:spcPts val="2400"/>
              </a:spcAft>
              <a:buFont typeface="Arial" panose="020B0604020202020204" pitchFamily="34" charset="0"/>
              <a:buChar char="•"/>
            </a:pPr>
            <a:r>
              <a:rPr lang="en-GB" b="1"/>
              <a:t>They can unlock otherwise inaccessible large-scale renewable and recovered heat </a:t>
            </a:r>
            <a:r>
              <a:rPr lang="en-GB"/>
              <a:t>sources such as waste heat from industry and heat from rivers and redundant mines.</a:t>
            </a:r>
          </a:p>
          <a:p>
            <a:pPr marL="285750" indent="-285750">
              <a:spcAft>
                <a:spcPts val="2400"/>
              </a:spcAft>
              <a:buFont typeface="Arial" panose="020B0604020202020204" pitchFamily="34" charset="0"/>
              <a:buChar char="•"/>
            </a:pPr>
            <a:r>
              <a:rPr lang="en-GB" b="1"/>
              <a:t>They deliver broader system benefits </a:t>
            </a:r>
            <a:r>
              <a:rPr lang="en-GB"/>
              <a:t>as they can run during times of lower grid demand and can take advantage of lower carbon electricity and reduce the investment needed in local energy grids. </a:t>
            </a:r>
          </a:p>
          <a:p>
            <a:endParaRPr lang="en-GB"/>
          </a:p>
        </p:txBody>
      </p:sp>
      <p:pic>
        <p:nvPicPr>
          <p:cNvPr id="6" name="Picture Placeholder 5" descr="A building with pink tanks&#10;&#10;Description automatically generated">
            <a:extLst>
              <a:ext uri="{FF2B5EF4-FFF2-40B4-BE49-F238E27FC236}">
                <a16:creationId xmlns:a16="http://schemas.microsoft.com/office/drawing/2014/main" id="{BA31F59A-3364-9590-6771-2DD22961203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212" r="23212"/>
          <a:stretch>
            <a:fillRect/>
          </a:stretch>
        </p:blipFill>
        <p:spPr/>
      </p:pic>
    </p:spTree>
    <p:extLst>
      <p:ext uri="{BB962C8B-B14F-4D97-AF65-F5344CB8AC3E}">
        <p14:creationId xmlns:p14="http://schemas.microsoft.com/office/powerpoint/2010/main" val="127812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treet with cars and a building&#10;&#10;Description automatically generated">
            <a:extLst>
              <a:ext uri="{FF2B5EF4-FFF2-40B4-BE49-F238E27FC236}">
                <a16:creationId xmlns:a16="http://schemas.microsoft.com/office/drawing/2014/main" id="{324C499B-94F9-B857-1929-6711DFBF2823}"/>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2827" r="22827"/>
          <a:stretch>
            <a:fillRect/>
          </a:stretch>
        </p:blipFill>
        <p:spPr/>
      </p:pic>
      <p:sp>
        <p:nvSpPr>
          <p:cNvPr id="3" name="Title 2">
            <a:extLst>
              <a:ext uri="{FF2B5EF4-FFF2-40B4-BE49-F238E27FC236}">
                <a16:creationId xmlns:a16="http://schemas.microsoft.com/office/drawing/2014/main" id="{0C60CB02-AA06-9993-E818-0000321FDFD6}"/>
              </a:ext>
            </a:extLst>
          </p:cNvPr>
          <p:cNvSpPr>
            <a:spLocks noGrp="1"/>
          </p:cNvSpPr>
          <p:nvPr>
            <p:ph type="title"/>
          </p:nvPr>
        </p:nvSpPr>
        <p:spPr/>
        <p:txBody>
          <a:bodyPr/>
          <a:lstStyle/>
          <a:p>
            <a:r>
              <a:rPr lang="en-GB"/>
              <a:t>Transform the market</a:t>
            </a:r>
          </a:p>
        </p:txBody>
      </p:sp>
      <p:sp>
        <p:nvSpPr>
          <p:cNvPr id="4" name="Content Placeholder 3">
            <a:extLst>
              <a:ext uri="{FF2B5EF4-FFF2-40B4-BE49-F238E27FC236}">
                <a16:creationId xmlns:a16="http://schemas.microsoft.com/office/drawing/2014/main" id="{BF18DB6E-6C43-C00F-0986-B4E7604E7ED2}"/>
              </a:ext>
            </a:extLst>
          </p:cNvPr>
          <p:cNvSpPr>
            <a:spLocks noGrp="1"/>
          </p:cNvSpPr>
          <p:nvPr>
            <p:ph sz="half" idx="1"/>
          </p:nvPr>
        </p:nvSpPr>
        <p:spPr/>
        <p:txBody>
          <a:bodyPr/>
          <a:lstStyle/>
          <a:p>
            <a:pPr marL="285750" indent="-285750">
              <a:spcAft>
                <a:spcPts val="2400"/>
              </a:spcAft>
              <a:buFont typeface="Arial" panose="020B0604020202020204" pitchFamily="34" charset="0"/>
              <a:buChar char="•"/>
            </a:pPr>
            <a:r>
              <a:rPr lang="en-GB" dirty="0"/>
              <a:t>Introduce </a:t>
            </a:r>
            <a:r>
              <a:rPr lang="en-GB" b="1" dirty="0"/>
              <a:t>heat network zoning</a:t>
            </a:r>
          </a:p>
          <a:p>
            <a:pPr marL="285750" indent="-285750">
              <a:spcAft>
                <a:spcPts val="2400"/>
              </a:spcAft>
              <a:buFont typeface="Arial" panose="020B0604020202020204" pitchFamily="34" charset="0"/>
              <a:buChar char="•"/>
            </a:pPr>
            <a:r>
              <a:rPr lang="en-GB" dirty="0"/>
              <a:t>Attract and enable </a:t>
            </a:r>
            <a:r>
              <a:rPr lang="en-GB" b="1" dirty="0"/>
              <a:t>private investment</a:t>
            </a:r>
          </a:p>
          <a:p>
            <a:pPr marL="285750" indent="-285750">
              <a:spcAft>
                <a:spcPts val="2400"/>
              </a:spcAft>
              <a:buFont typeface="Arial" panose="020B0604020202020204" pitchFamily="34" charset="0"/>
              <a:buChar char="•"/>
            </a:pPr>
            <a:r>
              <a:rPr lang="en-GB" dirty="0"/>
              <a:t>Collaborate with </a:t>
            </a:r>
            <a:r>
              <a:rPr lang="en-GB" b="1" dirty="0"/>
              <a:t>UK Infrastructure Bank</a:t>
            </a:r>
          </a:p>
          <a:p>
            <a:pPr marL="285750" indent="-285750">
              <a:spcAft>
                <a:spcPts val="2400"/>
              </a:spcAft>
              <a:buFont typeface="Arial" panose="020B0604020202020204" pitchFamily="34" charset="0"/>
              <a:buChar char="•"/>
            </a:pPr>
            <a:r>
              <a:rPr lang="en-GB" dirty="0"/>
              <a:t>Publish </a:t>
            </a:r>
            <a:r>
              <a:rPr lang="en-GB" b="1" dirty="0"/>
              <a:t>heat network strategy</a:t>
            </a:r>
          </a:p>
          <a:p>
            <a:pPr marL="285750" indent="-285750">
              <a:spcAft>
                <a:spcPts val="2400"/>
              </a:spcAft>
              <a:buFont typeface="Arial" panose="020B0604020202020204" pitchFamily="34" charset="0"/>
              <a:buChar char="•"/>
            </a:pPr>
            <a:r>
              <a:rPr lang="en-GB" dirty="0"/>
              <a:t>Strengthen </a:t>
            </a:r>
            <a:r>
              <a:rPr lang="en-GB" b="1" dirty="0"/>
              <a:t>supply chain and skills base</a:t>
            </a:r>
          </a:p>
          <a:p>
            <a:endParaRPr lang="en-GB" dirty="0"/>
          </a:p>
        </p:txBody>
      </p:sp>
    </p:spTree>
    <p:extLst>
      <p:ext uri="{BB962C8B-B14F-4D97-AF65-F5344CB8AC3E}">
        <p14:creationId xmlns:p14="http://schemas.microsoft.com/office/powerpoint/2010/main" val="2707263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FFD4-3DC5-49E6-1C93-47C34629D09D}"/>
              </a:ext>
            </a:extLst>
          </p:cNvPr>
          <p:cNvSpPr>
            <a:spLocks noGrp="1"/>
          </p:cNvSpPr>
          <p:nvPr>
            <p:ph type="title"/>
          </p:nvPr>
        </p:nvSpPr>
        <p:spPr/>
        <p:txBody>
          <a:bodyPr/>
          <a:lstStyle/>
          <a:p>
            <a:r>
              <a:rPr lang="en-GB"/>
              <a:t>Protect consumers</a:t>
            </a:r>
          </a:p>
        </p:txBody>
      </p:sp>
      <p:sp>
        <p:nvSpPr>
          <p:cNvPr id="3" name="Content Placeholder 2">
            <a:extLst>
              <a:ext uri="{FF2B5EF4-FFF2-40B4-BE49-F238E27FC236}">
                <a16:creationId xmlns:a16="http://schemas.microsoft.com/office/drawing/2014/main" id="{C7F9CD7C-AA3C-C7FB-65A8-F8D25A019FFA}"/>
              </a:ext>
            </a:extLst>
          </p:cNvPr>
          <p:cNvSpPr>
            <a:spLocks noGrp="1"/>
          </p:cNvSpPr>
          <p:nvPr>
            <p:ph sz="half" idx="1"/>
          </p:nvPr>
        </p:nvSpPr>
        <p:spPr/>
        <p:txBody>
          <a:bodyPr/>
          <a:lstStyle/>
          <a:p>
            <a:pPr marL="285750" indent="-285750">
              <a:spcAft>
                <a:spcPts val="2400"/>
              </a:spcAft>
              <a:buFont typeface="Arial" panose="020B0604020202020204" pitchFamily="34" charset="0"/>
              <a:buChar char="•"/>
            </a:pPr>
            <a:r>
              <a:rPr lang="en-GB" dirty="0"/>
              <a:t>Introduce </a:t>
            </a:r>
            <a:r>
              <a:rPr lang="en-GB" b="1" dirty="0"/>
              <a:t>Ofgem as new regulator</a:t>
            </a:r>
          </a:p>
          <a:p>
            <a:pPr marL="285750" indent="-285750">
              <a:spcAft>
                <a:spcPts val="2400"/>
              </a:spcAft>
              <a:buFont typeface="Arial" panose="020B0604020202020204" pitchFamily="34" charset="0"/>
              <a:buChar char="•"/>
            </a:pPr>
            <a:r>
              <a:rPr lang="en-GB" dirty="0"/>
              <a:t>Deliver </a:t>
            </a:r>
            <a:r>
              <a:rPr lang="en-GB" b="1" dirty="0"/>
              <a:t>Energy Bills Discount Scheme</a:t>
            </a:r>
          </a:p>
          <a:p>
            <a:pPr marL="285750" indent="-285750">
              <a:spcAft>
                <a:spcPts val="2400"/>
              </a:spcAft>
              <a:buFont typeface="Arial" panose="020B0604020202020204" pitchFamily="34" charset="0"/>
              <a:buChar char="•"/>
            </a:pPr>
            <a:r>
              <a:rPr lang="en-GB" dirty="0"/>
              <a:t>Finalise </a:t>
            </a:r>
            <a:r>
              <a:rPr lang="en-GB" b="1" dirty="0"/>
              <a:t>step-in arrangements</a:t>
            </a:r>
          </a:p>
          <a:p>
            <a:pPr marL="285750" indent="-285750">
              <a:spcAft>
                <a:spcPts val="2400"/>
              </a:spcAft>
              <a:buFont typeface="Arial" panose="020B0604020202020204" pitchFamily="34" charset="0"/>
              <a:buChar char="•"/>
            </a:pPr>
            <a:r>
              <a:rPr lang="en-GB" dirty="0"/>
              <a:t>Support </a:t>
            </a:r>
            <a:r>
              <a:rPr lang="en-GB" b="1" dirty="0"/>
              <a:t>price rebalancing</a:t>
            </a:r>
          </a:p>
          <a:p>
            <a:endParaRPr lang="en-GB" dirty="0"/>
          </a:p>
        </p:txBody>
      </p:sp>
      <p:pic>
        <p:nvPicPr>
          <p:cNvPr id="6" name="Picture Placeholder 5" descr="A building with stairs leading to it&#10;&#10;Description automatically generated">
            <a:extLst>
              <a:ext uri="{FF2B5EF4-FFF2-40B4-BE49-F238E27FC236}">
                <a16:creationId xmlns:a16="http://schemas.microsoft.com/office/drawing/2014/main" id="{6B227C1A-4B83-44FA-8A27-68FF47B827B4}"/>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9114" b="9114"/>
          <a:stretch>
            <a:fillRect/>
          </a:stretch>
        </p:blipFill>
        <p:spPr/>
      </p:pic>
    </p:spTree>
    <p:extLst>
      <p:ext uri="{BB962C8B-B14F-4D97-AF65-F5344CB8AC3E}">
        <p14:creationId xmlns:p14="http://schemas.microsoft.com/office/powerpoint/2010/main" val="2156692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gauge&#10;&#10;Description automatically generated">
            <a:extLst>
              <a:ext uri="{FF2B5EF4-FFF2-40B4-BE49-F238E27FC236}">
                <a16:creationId xmlns:a16="http://schemas.microsoft.com/office/drawing/2014/main" id="{A9B76F77-BB68-B50B-D397-2B68BB88E60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2824" r="22824"/>
          <a:stretch>
            <a:fillRect/>
          </a:stretch>
        </p:blipFill>
        <p:spPr/>
      </p:pic>
      <p:sp>
        <p:nvSpPr>
          <p:cNvPr id="3" name="Title 2">
            <a:extLst>
              <a:ext uri="{FF2B5EF4-FFF2-40B4-BE49-F238E27FC236}">
                <a16:creationId xmlns:a16="http://schemas.microsoft.com/office/drawing/2014/main" id="{85654B71-6338-524C-1771-DC50FEC6C66E}"/>
              </a:ext>
            </a:extLst>
          </p:cNvPr>
          <p:cNvSpPr>
            <a:spLocks noGrp="1"/>
          </p:cNvSpPr>
          <p:nvPr>
            <p:ph type="title"/>
          </p:nvPr>
        </p:nvSpPr>
        <p:spPr/>
        <p:txBody>
          <a:bodyPr/>
          <a:lstStyle/>
          <a:p>
            <a:r>
              <a:rPr lang="en-GB" sz="3200"/>
              <a:t>Improve and decarbonise</a:t>
            </a:r>
          </a:p>
        </p:txBody>
      </p:sp>
      <p:sp>
        <p:nvSpPr>
          <p:cNvPr id="4" name="Content Placeholder 3">
            <a:extLst>
              <a:ext uri="{FF2B5EF4-FFF2-40B4-BE49-F238E27FC236}">
                <a16:creationId xmlns:a16="http://schemas.microsoft.com/office/drawing/2014/main" id="{9F5CE817-C646-1CC5-B55B-C03FF2B7045D}"/>
              </a:ext>
            </a:extLst>
          </p:cNvPr>
          <p:cNvSpPr>
            <a:spLocks noGrp="1"/>
          </p:cNvSpPr>
          <p:nvPr>
            <p:ph sz="half" idx="1"/>
          </p:nvPr>
        </p:nvSpPr>
        <p:spPr/>
        <p:txBody>
          <a:bodyPr/>
          <a:lstStyle/>
          <a:p>
            <a:pPr marL="285750" indent="-285750">
              <a:spcAft>
                <a:spcPts val="2400"/>
              </a:spcAft>
              <a:buFont typeface="Arial" panose="020B0604020202020204" pitchFamily="34" charset="0"/>
              <a:buChar char="•"/>
            </a:pPr>
            <a:r>
              <a:rPr lang="en-GB" dirty="0"/>
              <a:t>Deliver </a:t>
            </a:r>
            <a:r>
              <a:rPr lang="en-GB" b="1" dirty="0"/>
              <a:t>Heat Networks Efficiency Scheme</a:t>
            </a:r>
          </a:p>
          <a:p>
            <a:pPr marL="285750" indent="-285750">
              <a:spcAft>
                <a:spcPts val="2400"/>
              </a:spcAft>
              <a:buFont typeface="Arial" panose="020B0604020202020204" pitchFamily="34" charset="0"/>
              <a:buChar char="•"/>
            </a:pPr>
            <a:r>
              <a:rPr lang="en-GB" dirty="0"/>
              <a:t>Introduce </a:t>
            </a:r>
            <a:r>
              <a:rPr lang="en-GB" b="1" dirty="0"/>
              <a:t>Technical Standards regime</a:t>
            </a:r>
          </a:p>
          <a:p>
            <a:pPr marL="285750" indent="-285750">
              <a:spcAft>
                <a:spcPts val="2400"/>
              </a:spcAft>
              <a:buFont typeface="Arial" panose="020B0604020202020204" pitchFamily="34" charset="0"/>
              <a:buChar char="•"/>
            </a:pPr>
            <a:r>
              <a:rPr lang="en-GB" dirty="0"/>
              <a:t>Support decarbonisation and new </a:t>
            </a:r>
            <a:r>
              <a:rPr lang="en-GB" b="1" dirty="0"/>
              <a:t>low carbon heat sources</a:t>
            </a:r>
          </a:p>
          <a:p>
            <a:pPr marL="285750" indent="-285750">
              <a:spcAft>
                <a:spcPts val="2400"/>
              </a:spcAft>
              <a:buFont typeface="Arial" panose="020B0604020202020204" pitchFamily="34" charset="0"/>
              <a:buChar char="•"/>
            </a:pPr>
            <a:r>
              <a:rPr lang="en-GB" dirty="0"/>
              <a:t>Streamline </a:t>
            </a:r>
            <a:r>
              <a:rPr lang="en-GB" b="1" dirty="0"/>
              <a:t>commercial and construction processes</a:t>
            </a:r>
          </a:p>
          <a:p>
            <a:pPr marL="285750" indent="-285750">
              <a:spcAft>
                <a:spcPts val="2400"/>
              </a:spcAft>
              <a:buFont typeface="Arial" panose="020B0604020202020204" pitchFamily="34" charset="0"/>
              <a:buChar char="•"/>
            </a:pPr>
            <a:r>
              <a:rPr lang="en-GB" b="1" dirty="0"/>
              <a:t>£5m Heat Training Grant </a:t>
            </a:r>
            <a:r>
              <a:rPr lang="en-GB" dirty="0"/>
              <a:t>to upskill heat </a:t>
            </a:r>
            <a:r>
              <a:rPr lang="en-GB"/>
              <a:t>networks engineers</a:t>
            </a:r>
            <a:endParaRPr lang="en-GB" b="1" dirty="0"/>
          </a:p>
          <a:p>
            <a:endParaRPr lang="en-GB" dirty="0"/>
          </a:p>
        </p:txBody>
      </p:sp>
    </p:spTree>
    <p:extLst>
      <p:ext uri="{BB962C8B-B14F-4D97-AF65-F5344CB8AC3E}">
        <p14:creationId xmlns:p14="http://schemas.microsoft.com/office/powerpoint/2010/main" val="3461717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EB71-E553-03DD-E726-D5E1BC88F2FB}"/>
              </a:ext>
            </a:extLst>
          </p:cNvPr>
          <p:cNvSpPr>
            <a:spLocks noGrp="1"/>
          </p:cNvSpPr>
          <p:nvPr>
            <p:ph type="title"/>
          </p:nvPr>
        </p:nvSpPr>
        <p:spPr/>
        <p:txBody>
          <a:bodyPr/>
          <a:lstStyle/>
          <a:p>
            <a:r>
              <a:rPr lang="en-GB"/>
              <a:t>Build the pipeline</a:t>
            </a:r>
          </a:p>
        </p:txBody>
      </p:sp>
      <p:sp>
        <p:nvSpPr>
          <p:cNvPr id="3" name="Content Placeholder 2">
            <a:extLst>
              <a:ext uri="{FF2B5EF4-FFF2-40B4-BE49-F238E27FC236}">
                <a16:creationId xmlns:a16="http://schemas.microsoft.com/office/drawing/2014/main" id="{040D74A6-B1AE-CC85-8072-268D4A81D80A}"/>
              </a:ext>
            </a:extLst>
          </p:cNvPr>
          <p:cNvSpPr>
            <a:spLocks noGrp="1"/>
          </p:cNvSpPr>
          <p:nvPr>
            <p:ph sz="half" idx="1"/>
          </p:nvPr>
        </p:nvSpPr>
        <p:spPr/>
        <p:txBody>
          <a:bodyPr/>
          <a:lstStyle/>
          <a:p>
            <a:pPr marL="285750" indent="-285750">
              <a:spcAft>
                <a:spcPts val="2400"/>
              </a:spcAft>
              <a:buFont typeface="Arial" panose="020B0604020202020204" pitchFamily="34" charset="0"/>
              <a:buChar char="•"/>
            </a:pPr>
            <a:r>
              <a:rPr lang="en-GB" dirty="0"/>
              <a:t>Deliver the </a:t>
            </a:r>
            <a:r>
              <a:rPr lang="en-GB" b="1" dirty="0"/>
              <a:t>Green Heat Network Fund</a:t>
            </a:r>
          </a:p>
          <a:p>
            <a:pPr marL="285750" indent="-285750">
              <a:spcAft>
                <a:spcPts val="2400"/>
              </a:spcAft>
              <a:buFont typeface="Arial" panose="020B0604020202020204" pitchFamily="34" charset="0"/>
              <a:buChar char="•"/>
            </a:pPr>
            <a:r>
              <a:rPr lang="en-GB" dirty="0"/>
              <a:t>Introduce </a:t>
            </a:r>
            <a:r>
              <a:rPr lang="en-GB" b="1" dirty="0"/>
              <a:t>South Westminster Area Network</a:t>
            </a:r>
          </a:p>
          <a:p>
            <a:pPr marL="285750" indent="-285750">
              <a:spcAft>
                <a:spcPts val="2400"/>
              </a:spcAft>
              <a:buFont typeface="Arial" panose="020B0604020202020204" pitchFamily="34" charset="0"/>
              <a:buChar char="•"/>
            </a:pPr>
            <a:r>
              <a:rPr lang="en-GB" dirty="0"/>
              <a:t>Collaborate with local authorities on </a:t>
            </a:r>
            <a:r>
              <a:rPr lang="en-GB" b="1" dirty="0"/>
              <a:t>Advanced Zoning Programme</a:t>
            </a:r>
          </a:p>
          <a:p>
            <a:pPr marL="285750" indent="-285750">
              <a:spcAft>
                <a:spcPts val="2400"/>
              </a:spcAft>
              <a:buFont typeface="Arial" panose="020B0604020202020204" pitchFamily="34" charset="0"/>
              <a:buChar char="•"/>
            </a:pPr>
            <a:r>
              <a:rPr lang="en-GB" dirty="0"/>
              <a:t>Continue to provide </a:t>
            </a:r>
            <a:r>
              <a:rPr lang="en-GB" b="1" dirty="0"/>
              <a:t>Heat Network Delivery Unit support</a:t>
            </a:r>
          </a:p>
          <a:p>
            <a:endParaRPr lang="en-GB" dirty="0"/>
          </a:p>
        </p:txBody>
      </p:sp>
      <p:pic>
        <p:nvPicPr>
          <p:cNvPr id="6" name="Picture Placeholder 5" descr="A building with a tall tower&#10;&#10;Description automatically generated">
            <a:extLst>
              <a:ext uri="{FF2B5EF4-FFF2-40B4-BE49-F238E27FC236}">
                <a16:creationId xmlns:a16="http://schemas.microsoft.com/office/drawing/2014/main" id="{AD8A057B-A6C6-1207-3875-6E47830E44B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8414" r="18414"/>
          <a:stretch>
            <a:fillRect/>
          </a:stretch>
        </p:blipFill>
        <p:spPr/>
      </p:pic>
    </p:spTree>
    <p:extLst>
      <p:ext uri="{BB962C8B-B14F-4D97-AF65-F5344CB8AC3E}">
        <p14:creationId xmlns:p14="http://schemas.microsoft.com/office/powerpoint/2010/main" val="861415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a:t>Five things to think about </a:t>
            </a:r>
            <a:br>
              <a:rPr lang="en-GB" dirty="0"/>
            </a:br>
            <a:r>
              <a:rPr lang="en-GB" dirty="0"/>
              <a:t>when you think about heat</a:t>
            </a:r>
          </a:p>
        </p:txBody>
      </p:sp>
      <p:sp>
        <p:nvSpPr>
          <p:cNvPr id="3" name="Subtitle 2"/>
          <p:cNvSpPr>
            <a:spLocks noGrp="1"/>
          </p:cNvSpPr>
          <p:nvPr>
            <p:ph type="subTitle" idx="1"/>
          </p:nvPr>
        </p:nvSpPr>
        <p:spPr/>
        <p:txBody>
          <a:bodyPr/>
          <a:lstStyle/>
          <a:p>
            <a:r>
              <a:rPr lang="en-GB" dirty="0"/>
              <a:t>Liz Warren, SE</a:t>
            </a:r>
            <a:r>
              <a:rPr lang="en-GB" baseline="30000" dirty="0"/>
              <a:t>2</a:t>
            </a:r>
            <a:r>
              <a:rPr lang="en-GB" dirty="0"/>
              <a:t> Ltd</a:t>
            </a:r>
          </a:p>
          <a:p>
            <a:r>
              <a:rPr lang="en-GB" dirty="0"/>
              <a:t>25 April 2024</a:t>
            </a:r>
          </a:p>
        </p:txBody>
      </p:sp>
      <p:pic>
        <p:nvPicPr>
          <p:cNvPr id="4" name="Picture 3" descr="A black and orange flame with a black handle&#10;&#10;Description automatically generated">
            <a:extLst>
              <a:ext uri="{FF2B5EF4-FFF2-40B4-BE49-F238E27FC236}">
                <a16:creationId xmlns:a16="http://schemas.microsoft.com/office/drawing/2014/main" id="{59C5EC57-8E18-F6D7-6677-C919A8D90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600" y="4077072"/>
            <a:ext cx="629309" cy="1061424"/>
          </a:xfrm>
          <a:prstGeom prst="rect">
            <a:avLst/>
          </a:prstGeom>
        </p:spPr>
      </p:pic>
    </p:spTree>
    <p:extLst>
      <p:ext uri="{BB962C8B-B14F-4D97-AF65-F5344CB8AC3E}">
        <p14:creationId xmlns:p14="http://schemas.microsoft.com/office/powerpoint/2010/main" val="85171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1FB5E-C3C2-9EE4-F7C2-A004343EBF61}"/>
              </a:ext>
            </a:extLst>
          </p:cNvPr>
          <p:cNvSpPr>
            <a:spLocks noGrp="1"/>
          </p:cNvSpPr>
          <p:nvPr>
            <p:ph type="title"/>
          </p:nvPr>
        </p:nvSpPr>
        <p:spPr/>
        <p:txBody>
          <a:bodyPr/>
          <a:lstStyle/>
          <a:p>
            <a:r>
              <a:rPr lang="en-GB" sz="4000"/>
              <a:t>Heat network zoning will fundamentally transform the development of heat networks in towns and cities across England</a:t>
            </a:r>
          </a:p>
        </p:txBody>
      </p:sp>
      <p:pic>
        <p:nvPicPr>
          <p:cNvPr id="6" name="Picture Placeholder 5" descr="A map of a city&#10;&#10;Description automatically generated">
            <a:extLst>
              <a:ext uri="{FF2B5EF4-FFF2-40B4-BE49-F238E27FC236}">
                <a16:creationId xmlns:a16="http://schemas.microsoft.com/office/drawing/2014/main" id="{65AF4887-ABB3-FABA-D663-C2DA69A8A1A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947" r="16947"/>
          <a:stretch>
            <a:fillRect/>
          </a:stretch>
        </p:blipFill>
        <p:spPr/>
      </p:pic>
    </p:spTree>
    <p:extLst>
      <p:ext uri="{BB962C8B-B14F-4D97-AF65-F5344CB8AC3E}">
        <p14:creationId xmlns:p14="http://schemas.microsoft.com/office/powerpoint/2010/main" val="309595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913E79-367A-1ED4-AD7C-A6B403F64BB9}"/>
              </a:ext>
            </a:extLst>
          </p:cNvPr>
          <p:cNvSpPr>
            <a:spLocks noGrp="1"/>
          </p:cNvSpPr>
          <p:nvPr>
            <p:ph sz="half" idx="1"/>
          </p:nvPr>
        </p:nvSpPr>
        <p:spPr>
          <a:xfrm>
            <a:off x="571263" y="1353944"/>
            <a:ext cx="5524737" cy="3710614"/>
          </a:xfrm>
        </p:spPr>
        <p:txBody>
          <a:bodyPr/>
          <a:lstStyle/>
          <a:p>
            <a:pPr marL="285750" indent="-285750">
              <a:buFont typeface="Arial" panose="020B0604020202020204" pitchFamily="34" charset="0"/>
              <a:buChar char="•"/>
            </a:pPr>
            <a:r>
              <a:rPr lang="en-GB" b="1"/>
              <a:t>Heat network zoning will designate areas </a:t>
            </a:r>
            <a:r>
              <a:rPr lang="en-GB"/>
              <a:t>where heat networks are expected to provide the lowest-cost, low carbon heating. </a:t>
            </a:r>
          </a:p>
          <a:p>
            <a:pPr marL="285750" indent="-285750">
              <a:buFont typeface="Arial" panose="020B0604020202020204" pitchFamily="34" charset="0"/>
              <a:buChar char="•"/>
            </a:pPr>
            <a:r>
              <a:rPr lang="en-GB" b="1"/>
              <a:t>It will give local communities the tools </a:t>
            </a:r>
            <a:r>
              <a:rPr lang="en-GB"/>
              <a:t>to accelerate the development of heat networks in their towns and cities. </a:t>
            </a:r>
          </a:p>
          <a:p>
            <a:pPr marL="285750" indent="-285750">
              <a:buFont typeface="Arial" panose="020B0604020202020204" pitchFamily="34" charset="0"/>
              <a:buChar char="•"/>
            </a:pPr>
            <a:r>
              <a:rPr lang="en-GB" b="1"/>
              <a:t>We want to give developers and investors more certainty </a:t>
            </a:r>
            <a:r>
              <a:rPr lang="en-GB"/>
              <a:t>about the number of likely connections to networks to help unlock the investment needed to build them.</a:t>
            </a:r>
          </a:p>
          <a:p>
            <a:pPr marL="285750" indent="-285750">
              <a:buFont typeface="Arial" panose="020B0604020202020204" pitchFamily="34" charset="0"/>
              <a:buChar char="•"/>
            </a:pPr>
            <a:r>
              <a:rPr lang="en-GB" b="1"/>
              <a:t>This will remove the barriers to greener, cheaper heat</a:t>
            </a:r>
            <a:r>
              <a:rPr lang="en-GB"/>
              <a:t> that currently limit the scale and pace of developing heat networks and encourage investment. </a:t>
            </a:r>
          </a:p>
          <a:p>
            <a:pPr marL="285750" indent="-285750">
              <a:buFont typeface="Arial" panose="020B0604020202020204" pitchFamily="34" charset="0"/>
              <a:buChar char="•"/>
            </a:pPr>
            <a:r>
              <a:rPr lang="en-GB" b="1"/>
              <a:t>This will allow for large-scale strategic heat networks </a:t>
            </a:r>
            <a:r>
              <a:rPr lang="en-GB"/>
              <a:t>to be built in towns and cities across the country.</a:t>
            </a:r>
          </a:p>
          <a:p>
            <a:endParaRPr lang="en-GB"/>
          </a:p>
        </p:txBody>
      </p:sp>
      <p:pic>
        <p:nvPicPr>
          <p:cNvPr id="7" name="Picture Placeholder 6" descr="A map of the united kingdom&#10;&#10;Description automatically generated">
            <a:extLst>
              <a:ext uri="{FF2B5EF4-FFF2-40B4-BE49-F238E27FC236}">
                <a16:creationId xmlns:a16="http://schemas.microsoft.com/office/drawing/2014/main" id="{7D0DD173-B5D6-7004-DBC0-EAE74F70F2E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048" r="4048"/>
          <a:stretch>
            <a:fillRect/>
          </a:stretch>
        </p:blipFill>
        <p:spPr/>
      </p:pic>
    </p:spTree>
    <p:extLst>
      <p:ext uri="{BB962C8B-B14F-4D97-AF65-F5344CB8AC3E}">
        <p14:creationId xmlns:p14="http://schemas.microsoft.com/office/powerpoint/2010/main" val="3728332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913E79-367A-1ED4-AD7C-A6B403F64BB9}"/>
              </a:ext>
            </a:extLst>
          </p:cNvPr>
          <p:cNvSpPr>
            <a:spLocks noGrp="1"/>
          </p:cNvSpPr>
          <p:nvPr>
            <p:ph sz="half" idx="1"/>
          </p:nvPr>
        </p:nvSpPr>
        <p:spPr>
          <a:xfrm>
            <a:off x="571263" y="1353944"/>
            <a:ext cx="5524737" cy="3710614"/>
          </a:xfrm>
        </p:spPr>
        <p:txBody>
          <a:bodyPr/>
          <a:lstStyle/>
          <a:p>
            <a:r>
              <a:rPr lang="en-GB" sz="1200" b="1"/>
              <a:t>How will zoning be delivered?</a:t>
            </a:r>
          </a:p>
          <a:p>
            <a:pPr marL="285750" indent="-285750">
              <a:buFont typeface="Arial" panose="020B0604020202020204" pitchFamily="34" charset="0"/>
              <a:buChar char="•"/>
            </a:pPr>
            <a:r>
              <a:rPr lang="en-GB" sz="1200"/>
              <a:t>Enabling legislation in the Energy Act 2023</a:t>
            </a:r>
          </a:p>
          <a:p>
            <a:pPr marL="285750" indent="-285750">
              <a:buFont typeface="Arial" panose="020B0604020202020204" pitchFamily="34" charset="0"/>
              <a:buChar char="•"/>
            </a:pPr>
            <a:r>
              <a:rPr lang="en-GB" sz="1200"/>
              <a:t>Consultation on heat network zoning – closed 26 Feb</a:t>
            </a:r>
          </a:p>
          <a:p>
            <a:pPr marL="285750" indent="-285750">
              <a:buFont typeface="Arial" panose="020B0604020202020204" pitchFamily="34" charset="0"/>
              <a:buChar char="•"/>
            </a:pPr>
            <a:r>
              <a:rPr lang="en-GB" sz="1200"/>
              <a:t>Establish zoning co-ordinators and a national authority to oversee the process and support local zoning co-ordinators </a:t>
            </a:r>
          </a:p>
          <a:p>
            <a:endParaRPr lang="en-GB" sz="1200"/>
          </a:p>
          <a:p>
            <a:r>
              <a:rPr lang="en-GB" sz="1200" b="1"/>
              <a:t>Where will zones be and how will this be communicated?</a:t>
            </a:r>
          </a:p>
          <a:p>
            <a:pPr marL="285750" indent="-285750">
              <a:buFont typeface="Arial" panose="020B0604020202020204" pitchFamily="34" charset="0"/>
              <a:buChar char="•"/>
            </a:pPr>
            <a:r>
              <a:rPr lang="en-GB" sz="1200"/>
              <a:t>Potential zones identified throughout England via a national methodology</a:t>
            </a:r>
          </a:p>
          <a:p>
            <a:pPr marL="285750" indent="-285750">
              <a:buFont typeface="Arial" panose="020B0604020202020204" pitchFamily="34" charset="0"/>
              <a:buChar char="•"/>
            </a:pPr>
            <a:r>
              <a:rPr lang="en-GB" sz="1200"/>
              <a:t>Local refinement before zones designated</a:t>
            </a:r>
          </a:p>
          <a:p>
            <a:pPr marL="285750" indent="-285750">
              <a:buFont typeface="Arial" panose="020B0604020202020204" pitchFamily="34" charset="0"/>
              <a:buChar char="•"/>
            </a:pPr>
            <a:r>
              <a:rPr lang="en-GB" sz="1200"/>
              <a:t>Zone information available via a digital portal</a:t>
            </a:r>
          </a:p>
          <a:p>
            <a:endParaRPr lang="en-GB" sz="1200"/>
          </a:p>
          <a:p>
            <a:r>
              <a:rPr lang="en-GB" sz="1200" b="1"/>
              <a:t>What is the process via which zones will be built?</a:t>
            </a:r>
          </a:p>
          <a:p>
            <a:pPr marL="285750" indent="-285750">
              <a:buFont typeface="Arial" panose="020B0604020202020204" pitchFamily="34" charset="0"/>
              <a:buChar char="•"/>
            </a:pPr>
            <a:r>
              <a:rPr lang="en-GB" sz="1200"/>
              <a:t>Standardised routes for identifying heat networks developer in each zone</a:t>
            </a:r>
          </a:p>
          <a:p>
            <a:endParaRPr lang="en-GB" sz="1200"/>
          </a:p>
          <a:p>
            <a:r>
              <a:rPr lang="en-GB" sz="1200" b="1"/>
              <a:t>What lessons can we learn from early pilots and activity?</a:t>
            </a:r>
          </a:p>
          <a:p>
            <a:pPr marL="285750" indent="-285750">
              <a:buFont typeface="Arial" panose="020B0604020202020204" pitchFamily="34" charset="0"/>
              <a:buChar char="•"/>
            </a:pPr>
            <a:r>
              <a:rPr lang="en-GB" sz="1200"/>
              <a:t>Advanced work to ensure initial batch of zones are in construction by end 2025</a:t>
            </a:r>
          </a:p>
          <a:p>
            <a:endParaRPr lang="en-GB" sz="1200"/>
          </a:p>
        </p:txBody>
      </p:sp>
      <p:pic>
        <p:nvPicPr>
          <p:cNvPr id="7" name="Picture Placeholder 6" descr="A map of the united kingdom&#10;&#10;Description automatically generated">
            <a:extLst>
              <a:ext uri="{FF2B5EF4-FFF2-40B4-BE49-F238E27FC236}">
                <a16:creationId xmlns:a16="http://schemas.microsoft.com/office/drawing/2014/main" id="{7D0DD173-B5D6-7004-DBC0-EAE74F70F2E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048" r="4048"/>
          <a:stretch>
            <a:fillRect/>
          </a:stretch>
        </p:blipFill>
        <p:spPr/>
      </p:pic>
    </p:spTree>
    <p:extLst>
      <p:ext uri="{BB962C8B-B14F-4D97-AF65-F5344CB8AC3E}">
        <p14:creationId xmlns:p14="http://schemas.microsoft.com/office/powerpoint/2010/main" val="1036725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E14CC48-A27C-9B9F-0797-153573C08F91}"/>
              </a:ext>
            </a:extLst>
          </p:cNvPr>
          <p:cNvPicPr/>
          <p:nvPr/>
        </p:nvPicPr>
        <p:blipFill>
          <a:blip r:embed="rId2">
            <a:extLst>
              <a:ext uri="{96DAC541-7B7A-43D3-8B79-37D633B846F1}">
                <asvg:svgBlip xmlns:asvg="http://schemas.microsoft.com/office/drawing/2016/SVG/main" r:embed="rId3"/>
              </a:ext>
            </a:extLst>
          </a:blip>
          <a:stretch>
            <a:fillRect/>
          </a:stretch>
        </p:blipFill>
        <p:spPr>
          <a:xfrm>
            <a:off x="125553" y="1020465"/>
            <a:ext cx="11940894" cy="5709944"/>
          </a:xfrm>
          <a:prstGeom prst="rect">
            <a:avLst/>
          </a:prstGeom>
        </p:spPr>
      </p:pic>
      <p:sp>
        <p:nvSpPr>
          <p:cNvPr id="3" name="Callout: Down Arrow 2">
            <a:extLst>
              <a:ext uri="{FF2B5EF4-FFF2-40B4-BE49-F238E27FC236}">
                <a16:creationId xmlns:a16="http://schemas.microsoft.com/office/drawing/2014/main" id="{A988AC7D-9B65-E775-2E32-908AE8BBD14E}"/>
              </a:ext>
            </a:extLst>
          </p:cNvPr>
          <p:cNvSpPr/>
          <p:nvPr/>
        </p:nvSpPr>
        <p:spPr>
          <a:xfrm>
            <a:off x="10203013" y="2131090"/>
            <a:ext cx="1073888" cy="638691"/>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Public buildings</a:t>
            </a:r>
          </a:p>
        </p:txBody>
      </p:sp>
      <p:sp>
        <p:nvSpPr>
          <p:cNvPr id="4" name="Callout: Down Arrow 3">
            <a:extLst>
              <a:ext uri="{FF2B5EF4-FFF2-40B4-BE49-F238E27FC236}">
                <a16:creationId xmlns:a16="http://schemas.microsoft.com/office/drawing/2014/main" id="{BA3F48DD-96FE-5F8A-6C55-04EB536706E8}"/>
              </a:ext>
            </a:extLst>
          </p:cNvPr>
          <p:cNvSpPr/>
          <p:nvPr/>
        </p:nvSpPr>
        <p:spPr>
          <a:xfrm>
            <a:off x="4109537" y="2365744"/>
            <a:ext cx="1510843" cy="573421"/>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Offices and commercial space</a:t>
            </a:r>
          </a:p>
        </p:txBody>
      </p:sp>
      <p:sp>
        <p:nvSpPr>
          <p:cNvPr id="5" name="Callout: Down Arrow 4">
            <a:extLst>
              <a:ext uri="{FF2B5EF4-FFF2-40B4-BE49-F238E27FC236}">
                <a16:creationId xmlns:a16="http://schemas.microsoft.com/office/drawing/2014/main" id="{D19CC254-6E14-C3C2-7F30-11636F5A1857}"/>
              </a:ext>
            </a:extLst>
          </p:cNvPr>
          <p:cNvSpPr/>
          <p:nvPr/>
        </p:nvSpPr>
        <p:spPr>
          <a:xfrm>
            <a:off x="8104589" y="1541721"/>
            <a:ext cx="1073888" cy="472412"/>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Hospitals</a:t>
            </a:r>
          </a:p>
        </p:txBody>
      </p:sp>
      <p:sp>
        <p:nvSpPr>
          <p:cNvPr id="6" name="Callout: Down Arrow 5">
            <a:extLst>
              <a:ext uri="{FF2B5EF4-FFF2-40B4-BE49-F238E27FC236}">
                <a16:creationId xmlns:a16="http://schemas.microsoft.com/office/drawing/2014/main" id="{B1F452DA-663A-BE40-9DB3-B28B43B657E7}"/>
              </a:ext>
            </a:extLst>
          </p:cNvPr>
          <p:cNvSpPr/>
          <p:nvPr/>
        </p:nvSpPr>
        <p:spPr>
          <a:xfrm>
            <a:off x="6008202" y="3147238"/>
            <a:ext cx="1589834" cy="520626"/>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Communally-heated residential blocks</a:t>
            </a:r>
          </a:p>
        </p:txBody>
      </p:sp>
      <p:sp>
        <p:nvSpPr>
          <p:cNvPr id="7" name="Callout: Down Arrow 6">
            <a:extLst>
              <a:ext uri="{FF2B5EF4-FFF2-40B4-BE49-F238E27FC236}">
                <a16:creationId xmlns:a16="http://schemas.microsoft.com/office/drawing/2014/main" id="{33BF9F12-B63E-FF28-E849-961F5375920B}"/>
              </a:ext>
            </a:extLst>
          </p:cNvPr>
          <p:cNvSpPr/>
          <p:nvPr/>
        </p:nvSpPr>
        <p:spPr>
          <a:xfrm>
            <a:off x="2480759" y="3251791"/>
            <a:ext cx="1073888" cy="472412"/>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Industry</a:t>
            </a:r>
          </a:p>
        </p:txBody>
      </p:sp>
      <p:sp>
        <p:nvSpPr>
          <p:cNvPr id="8" name="Callout: Down Arrow 7">
            <a:extLst>
              <a:ext uri="{FF2B5EF4-FFF2-40B4-BE49-F238E27FC236}">
                <a16:creationId xmlns:a16="http://schemas.microsoft.com/office/drawing/2014/main" id="{E1A3A390-4172-8D1E-CE5A-358866D03A19}"/>
              </a:ext>
            </a:extLst>
          </p:cNvPr>
          <p:cNvSpPr/>
          <p:nvPr/>
        </p:nvSpPr>
        <p:spPr>
          <a:xfrm>
            <a:off x="6188956" y="2014133"/>
            <a:ext cx="1073888" cy="545068"/>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Hotels and leisure</a:t>
            </a:r>
          </a:p>
        </p:txBody>
      </p:sp>
      <p:sp>
        <p:nvSpPr>
          <p:cNvPr id="9" name="Google Shape;110;p7">
            <a:extLst>
              <a:ext uri="{FF2B5EF4-FFF2-40B4-BE49-F238E27FC236}">
                <a16:creationId xmlns:a16="http://schemas.microsoft.com/office/drawing/2014/main" id="{952FE3F8-CE9B-184A-46D2-14B779386DA3}"/>
              </a:ext>
            </a:extLst>
          </p:cNvPr>
          <p:cNvSpPr txBox="1"/>
          <p:nvPr/>
        </p:nvSpPr>
        <p:spPr>
          <a:xfrm>
            <a:off x="2576607" y="369665"/>
            <a:ext cx="3331033" cy="882293"/>
          </a:xfrm>
          <a:prstGeom prst="rect">
            <a:avLst/>
          </a:prstGeom>
          <a:solidFill>
            <a:srgbClr val="0DA04A"/>
          </a:solidFill>
          <a:ln>
            <a:noFill/>
          </a:ln>
        </p:spPr>
        <p:txBody>
          <a:bodyPr spcFirstLastPara="1" wrap="square" lIns="25400" tIns="25400" rIns="25400" bIns="25400" anchor="ctr" anchorCtr="0">
            <a:spAutoFit/>
          </a:bodyPr>
          <a:lstStyle/>
          <a:p>
            <a:pPr marL="0" marR="0" lvl="0" indent="0" algn="l" defTabSz="457200" rtl="0" eaLnBrk="1" fontAlgn="base" latinLnBrk="0" hangingPunct="1">
              <a:lnSpc>
                <a:spcPct val="15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prstClr val="white"/>
                </a:solidFill>
                <a:effectLst/>
                <a:uLnTx/>
                <a:uFillTx/>
                <a:latin typeface="Arial"/>
                <a:ea typeface="+mn-ea"/>
                <a:cs typeface="Arial"/>
                <a:sym typeface="Arial"/>
              </a:rPr>
              <a:t>Heat </a:t>
            </a:r>
            <a:r>
              <a:rPr kumimoji="0" lang="en-GB" sz="1800" b="1" i="0" u="none" strike="noStrike" kern="0" cap="none" spc="0" normalizeH="0" baseline="0" noProof="0">
                <a:ln>
                  <a:noFill/>
                </a:ln>
                <a:solidFill>
                  <a:prstClr val="white"/>
                </a:solidFill>
                <a:effectLst/>
                <a:uLnTx/>
                <a:uFillTx/>
                <a:latin typeface="Arial"/>
                <a:ea typeface="+mn-ea"/>
                <a:cs typeface="Arial"/>
                <a:sym typeface="Arial"/>
              </a:rPr>
              <a:t>consumers</a:t>
            </a:r>
            <a:r>
              <a:rPr kumimoji="0" lang="en-GB" sz="1800" b="0" i="0" u="none" strike="noStrike" kern="0" cap="none" spc="0" normalizeH="0" baseline="0" noProof="0">
                <a:ln>
                  <a:noFill/>
                </a:ln>
                <a:solidFill>
                  <a:prstClr val="white"/>
                </a:solidFill>
                <a:effectLst/>
                <a:uLnTx/>
                <a:uFillTx/>
                <a:latin typeface="Arial"/>
                <a:ea typeface="+mn-ea"/>
                <a:cs typeface="Arial"/>
                <a:sym typeface="Arial"/>
              </a:rPr>
              <a:t> connecting to heat networks could include …</a:t>
            </a:r>
          </a:p>
        </p:txBody>
      </p:sp>
      <p:sp>
        <p:nvSpPr>
          <p:cNvPr id="10" name="Callout: Down Arrow 9">
            <a:extLst>
              <a:ext uri="{FF2B5EF4-FFF2-40B4-BE49-F238E27FC236}">
                <a16:creationId xmlns:a16="http://schemas.microsoft.com/office/drawing/2014/main" id="{50475169-3866-5AAD-111F-2A9E4A7536E9}"/>
              </a:ext>
            </a:extLst>
          </p:cNvPr>
          <p:cNvSpPr/>
          <p:nvPr/>
        </p:nvSpPr>
        <p:spPr>
          <a:xfrm>
            <a:off x="9519738" y="535706"/>
            <a:ext cx="1398447" cy="596900"/>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Schools and colleges</a:t>
            </a:r>
          </a:p>
        </p:txBody>
      </p:sp>
    </p:spTree>
    <p:extLst>
      <p:ext uri="{BB962C8B-B14F-4D97-AF65-F5344CB8AC3E}">
        <p14:creationId xmlns:p14="http://schemas.microsoft.com/office/powerpoint/2010/main" val="3160701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2DAB9A9-1F05-59EB-B81D-8663D75CFEA9}"/>
              </a:ext>
            </a:extLst>
          </p:cNvPr>
          <p:cNvPicPr/>
          <p:nvPr/>
        </p:nvPicPr>
        <p:blipFill>
          <a:blip r:embed="rId2">
            <a:extLst>
              <a:ext uri="{96DAC541-7B7A-43D3-8B79-37D633B846F1}">
                <asvg:svgBlip xmlns:asvg="http://schemas.microsoft.com/office/drawing/2016/SVG/main" r:embed="rId3"/>
              </a:ext>
            </a:extLst>
          </a:blip>
          <a:stretch>
            <a:fillRect/>
          </a:stretch>
        </p:blipFill>
        <p:spPr>
          <a:xfrm>
            <a:off x="125553" y="1020465"/>
            <a:ext cx="11940894" cy="5709944"/>
          </a:xfrm>
          <a:prstGeom prst="rect">
            <a:avLst/>
          </a:prstGeom>
        </p:spPr>
      </p:pic>
      <p:sp>
        <p:nvSpPr>
          <p:cNvPr id="3" name="Callout: Down Arrow 2">
            <a:extLst>
              <a:ext uri="{FF2B5EF4-FFF2-40B4-BE49-F238E27FC236}">
                <a16:creationId xmlns:a16="http://schemas.microsoft.com/office/drawing/2014/main" id="{AED83B83-3FD2-228D-B8E3-798CDDAE6B29}"/>
              </a:ext>
            </a:extLst>
          </p:cNvPr>
          <p:cNvSpPr/>
          <p:nvPr/>
        </p:nvSpPr>
        <p:spPr>
          <a:xfrm>
            <a:off x="10203013" y="2131090"/>
            <a:ext cx="1073888" cy="638691"/>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Public buildings</a:t>
            </a:r>
          </a:p>
        </p:txBody>
      </p:sp>
      <p:sp>
        <p:nvSpPr>
          <p:cNvPr id="4" name="Callout: Down Arrow 3">
            <a:extLst>
              <a:ext uri="{FF2B5EF4-FFF2-40B4-BE49-F238E27FC236}">
                <a16:creationId xmlns:a16="http://schemas.microsoft.com/office/drawing/2014/main" id="{D8FD1652-555D-7543-9D97-40950CD87B73}"/>
              </a:ext>
            </a:extLst>
          </p:cNvPr>
          <p:cNvSpPr/>
          <p:nvPr/>
        </p:nvSpPr>
        <p:spPr>
          <a:xfrm>
            <a:off x="4109537" y="2365744"/>
            <a:ext cx="1510843" cy="573421"/>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Offices and commercial space</a:t>
            </a:r>
          </a:p>
        </p:txBody>
      </p:sp>
      <p:sp>
        <p:nvSpPr>
          <p:cNvPr id="5" name="Callout: Down Arrow 4">
            <a:extLst>
              <a:ext uri="{FF2B5EF4-FFF2-40B4-BE49-F238E27FC236}">
                <a16:creationId xmlns:a16="http://schemas.microsoft.com/office/drawing/2014/main" id="{A92E920B-210E-D38A-A529-707076DAD624}"/>
              </a:ext>
            </a:extLst>
          </p:cNvPr>
          <p:cNvSpPr/>
          <p:nvPr/>
        </p:nvSpPr>
        <p:spPr>
          <a:xfrm>
            <a:off x="8104589" y="1541721"/>
            <a:ext cx="1073888" cy="472412"/>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Hospitals</a:t>
            </a:r>
          </a:p>
        </p:txBody>
      </p:sp>
      <p:sp>
        <p:nvSpPr>
          <p:cNvPr id="6" name="Callout: Down Arrow 5">
            <a:extLst>
              <a:ext uri="{FF2B5EF4-FFF2-40B4-BE49-F238E27FC236}">
                <a16:creationId xmlns:a16="http://schemas.microsoft.com/office/drawing/2014/main" id="{3EA857D6-E5A5-D1CF-6B59-7EDE7B09875B}"/>
              </a:ext>
            </a:extLst>
          </p:cNvPr>
          <p:cNvSpPr/>
          <p:nvPr/>
        </p:nvSpPr>
        <p:spPr>
          <a:xfrm>
            <a:off x="6008202" y="3147238"/>
            <a:ext cx="1589834" cy="520626"/>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Communally-heated residential blocks</a:t>
            </a:r>
          </a:p>
        </p:txBody>
      </p:sp>
      <p:sp>
        <p:nvSpPr>
          <p:cNvPr id="7" name="Callout: Down Arrow 6">
            <a:extLst>
              <a:ext uri="{FF2B5EF4-FFF2-40B4-BE49-F238E27FC236}">
                <a16:creationId xmlns:a16="http://schemas.microsoft.com/office/drawing/2014/main" id="{D4F2F253-C3E0-5926-FEEB-C647F521EB59}"/>
              </a:ext>
            </a:extLst>
          </p:cNvPr>
          <p:cNvSpPr/>
          <p:nvPr/>
        </p:nvSpPr>
        <p:spPr>
          <a:xfrm>
            <a:off x="2480759" y="3251791"/>
            <a:ext cx="1073888" cy="472412"/>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Industry</a:t>
            </a:r>
          </a:p>
        </p:txBody>
      </p:sp>
      <p:sp>
        <p:nvSpPr>
          <p:cNvPr id="8" name="Callout: Down Arrow 7">
            <a:extLst>
              <a:ext uri="{FF2B5EF4-FFF2-40B4-BE49-F238E27FC236}">
                <a16:creationId xmlns:a16="http://schemas.microsoft.com/office/drawing/2014/main" id="{89892E7A-2CA0-02DC-5A2B-B9698785AAE0}"/>
              </a:ext>
            </a:extLst>
          </p:cNvPr>
          <p:cNvSpPr/>
          <p:nvPr/>
        </p:nvSpPr>
        <p:spPr>
          <a:xfrm>
            <a:off x="6188956" y="2014133"/>
            <a:ext cx="1073888" cy="545068"/>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Hotels and leisure</a:t>
            </a:r>
          </a:p>
        </p:txBody>
      </p:sp>
      <p:sp>
        <p:nvSpPr>
          <p:cNvPr id="9" name="Callout: Down Arrow 8">
            <a:extLst>
              <a:ext uri="{FF2B5EF4-FFF2-40B4-BE49-F238E27FC236}">
                <a16:creationId xmlns:a16="http://schemas.microsoft.com/office/drawing/2014/main" id="{EF43BE36-FB96-EDCD-CD18-031AFFCD0B76}"/>
              </a:ext>
            </a:extLst>
          </p:cNvPr>
          <p:cNvSpPr/>
          <p:nvPr/>
        </p:nvSpPr>
        <p:spPr>
          <a:xfrm>
            <a:off x="9519738" y="535706"/>
            <a:ext cx="1398447" cy="596900"/>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Schools and colleges</a:t>
            </a:r>
          </a:p>
        </p:txBody>
      </p:sp>
      <p:sp>
        <p:nvSpPr>
          <p:cNvPr id="10" name="Callout: Down Arrow 9">
            <a:extLst>
              <a:ext uri="{FF2B5EF4-FFF2-40B4-BE49-F238E27FC236}">
                <a16:creationId xmlns:a16="http://schemas.microsoft.com/office/drawing/2014/main" id="{F5BC7F4B-A9C4-B319-66B9-BCED959EA0E2}"/>
              </a:ext>
            </a:extLst>
          </p:cNvPr>
          <p:cNvSpPr/>
          <p:nvPr/>
        </p:nvSpPr>
        <p:spPr>
          <a:xfrm>
            <a:off x="3548258" y="3656125"/>
            <a:ext cx="1073888" cy="472412"/>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Industry</a:t>
            </a:r>
          </a:p>
        </p:txBody>
      </p:sp>
      <p:sp>
        <p:nvSpPr>
          <p:cNvPr id="11" name="Google Shape;110;p7">
            <a:extLst>
              <a:ext uri="{FF2B5EF4-FFF2-40B4-BE49-F238E27FC236}">
                <a16:creationId xmlns:a16="http://schemas.microsoft.com/office/drawing/2014/main" id="{CAEC6153-A785-1131-2839-074451E27E0E}"/>
              </a:ext>
            </a:extLst>
          </p:cNvPr>
          <p:cNvSpPr txBox="1"/>
          <p:nvPr/>
        </p:nvSpPr>
        <p:spPr>
          <a:xfrm>
            <a:off x="2626680" y="371535"/>
            <a:ext cx="3855091" cy="882293"/>
          </a:xfrm>
          <a:prstGeom prst="rect">
            <a:avLst/>
          </a:prstGeom>
          <a:solidFill>
            <a:srgbClr val="C00000"/>
          </a:solidFill>
          <a:ln>
            <a:noFill/>
          </a:ln>
        </p:spPr>
        <p:txBody>
          <a:bodyPr spcFirstLastPara="1" wrap="square" lIns="25400" tIns="25400" rIns="25400" bIns="25400" anchor="ctr" anchorCtr="0">
            <a:spAutoFit/>
          </a:bodyPr>
          <a:lstStyle/>
          <a:p>
            <a:pPr marL="0" marR="0" lvl="0" indent="0" algn="l" defTabSz="457200" rtl="0" eaLnBrk="1" fontAlgn="base" latinLnBrk="0" hangingPunct="1">
              <a:lnSpc>
                <a:spcPct val="15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prstClr val="white"/>
                </a:solidFill>
                <a:effectLst/>
                <a:uLnTx/>
                <a:uFillTx/>
                <a:latin typeface="Arial"/>
                <a:ea typeface="+mn-ea"/>
                <a:cs typeface="Arial"/>
                <a:sym typeface="Arial"/>
              </a:rPr>
              <a:t>Producers of </a:t>
            </a:r>
            <a:r>
              <a:rPr kumimoji="0" lang="en-GB" sz="1800" b="1" i="0" u="none" strike="noStrike" kern="0" cap="none" spc="0" normalizeH="0" baseline="0" noProof="0">
                <a:ln>
                  <a:noFill/>
                </a:ln>
                <a:solidFill>
                  <a:prstClr val="white"/>
                </a:solidFill>
                <a:effectLst/>
                <a:uLnTx/>
                <a:uFillTx/>
                <a:latin typeface="Arial"/>
                <a:ea typeface="+mn-ea"/>
                <a:cs typeface="Arial"/>
                <a:sym typeface="Arial"/>
              </a:rPr>
              <a:t>waste heat </a:t>
            </a:r>
            <a:r>
              <a:rPr kumimoji="0" lang="en-GB" sz="1800" b="0" i="0" u="none" strike="noStrike" kern="0" cap="none" spc="0" normalizeH="0" baseline="0" noProof="0">
                <a:ln>
                  <a:noFill/>
                </a:ln>
                <a:solidFill>
                  <a:prstClr val="white"/>
                </a:solidFill>
                <a:effectLst/>
                <a:uLnTx/>
                <a:uFillTx/>
                <a:latin typeface="Arial"/>
                <a:ea typeface="+mn-ea"/>
                <a:cs typeface="Arial"/>
                <a:sym typeface="Arial"/>
              </a:rPr>
              <a:t>supplying heat networks could include…</a:t>
            </a:r>
          </a:p>
        </p:txBody>
      </p:sp>
      <p:sp>
        <p:nvSpPr>
          <p:cNvPr id="12" name="Callout: Down Arrow 11">
            <a:extLst>
              <a:ext uri="{FF2B5EF4-FFF2-40B4-BE49-F238E27FC236}">
                <a16:creationId xmlns:a16="http://schemas.microsoft.com/office/drawing/2014/main" id="{054BCA1A-CEFB-E5AE-AC18-F3C646FDDE2A}"/>
              </a:ext>
            </a:extLst>
          </p:cNvPr>
          <p:cNvSpPr/>
          <p:nvPr/>
        </p:nvSpPr>
        <p:spPr>
          <a:xfrm>
            <a:off x="2748024" y="4688957"/>
            <a:ext cx="1387021" cy="472412"/>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Power generators</a:t>
            </a:r>
          </a:p>
        </p:txBody>
      </p:sp>
      <p:sp>
        <p:nvSpPr>
          <p:cNvPr id="13" name="Callout: Down Arrow 12">
            <a:extLst>
              <a:ext uri="{FF2B5EF4-FFF2-40B4-BE49-F238E27FC236}">
                <a16:creationId xmlns:a16="http://schemas.microsoft.com/office/drawing/2014/main" id="{BBCF74DD-13ED-72F3-2D57-CBD5FD7E559A}"/>
              </a:ext>
            </a:extLst>
          </p:cNvPr>
          <p:cNvSpPr/>
          <p:nvPr/>
        </p:nvSpPr>
        <p:spPr>
          <a:xfrm>
            <a:off x="6060026" y="5293487"/>
            <a:ext cx="1824993" cy="549364"/>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Water and waste treatment sites</a:t>
            </a:r>
          </a:p>
        </p:txBody>
      </p:sp>
      <p:sp>
        <p:nvSpPr>
          <p:cNvPr id="14" name="Callout: Down Arrow 13">
            <a:extLst>
              <a:ext uri="{FF2B5EF4-FFF2-40B4-BE49-F238E27FC236}">
                <a16:creationId xmlns:a16="http://schemas.microsoft.com/office/drawing/2014/main" id="{33FC98CB-2408-B4E2-E86D-EC48ECBE4ACF}"/>
              </a:ext>
            </a:extLst>
          </p:cNvPr>
          <p:cNvSpPr/>
          <p:nvPr/>
        </p:nvSpPr>
        <p:spPr>
          <a:xfrm>
            <a:off x="4228741" y="5011731"/>
            <a:ext cx="1589833" cy="472412"/>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Data centres</a:t>
            </a:r>
          </a:p>
        </p:txBody>
      </p:sp>
    </p:spTree>
    <p:extLst>
      <p:ext uri="{BB962C8B-B14F-4D97-AF65-F5344CB8AC3E}">
        <p14:creationId xmlns:p14="http://schemas.microsoft.com/office/powerpoint/2010/main" val="2515770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Thank you</a:t>
            </a:r>
          </a:p>
        </p:txBody>
      </p:sp>
      <p:sp>
        <p:nvSpPr>
          <p:cNvPr id="3" name="Footer Placeholder 5">
            <a:extLst>
              <a:ext uri="{FF2B5EF4-FFF2-40B4-BE49-F238E27FC236}">
                <a16:creationId xmlns:a16="http://schemas.microsoft.com/office/drawing/2014/main" id="{4AB827FA-F0DE-148A-D724-E9142355E1F3}"/>
              </a:ext>
            </a:extLst>
          </p:cNvPr>
          <p:cNvSpPr txBox="1">
            <a:spLocks/>
          </p:cNvSpPr>
          <p:nvPr/>
        </p:nvSpPr>
        <p:spPr>
          <a:xfrm>
            <a:off x="9549517" y="333254"/>
            <a:ext cx="2084804" cy="2204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OFFICIAL : SENSITIVE</a:t>
            </a:r>
          </a:p>
        </p:txBody>
      </p:sp>
    </p:spTree>
    <p:extLst>
      <p:ext uri="{BB962C8B-B14F-4D97-AF65-F5344CB8AC3E}">
        <p14:creationId xmlns:p14="http://schemas.microsoft.com/office/powerpoint/2010/main" val="568518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r>
              <a:rPr lang="en-GB" sz="3600" dirty="0">
                <a:latin typeface="Calibri" panose="020F0502020204030204" pitchFamily="34" charset="0"/>
                <a:cs typeface="Arial" panose="020B0604020202020204" pitchFamily="34" charset="0"/>
              </a:rPr>
              <a:t>Sam Moore</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3600" dirty="0">
                <a:latin typeface="Calibri" panose="020F0502020204030204" pitchFamily="34" charset="0"/>
                <a:cs typeface="Arial" panose="020B0604020202020204" pitchFamily="34" charset="0"/>
              </a:rPr>
              <a:t>Project Manager</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3600" dirty="0">
                <a:latin typeface="Calibri" panose="020F0502020204030204" pitchFamily="34" charset="0"/>
                <a:cs typeface="Arial" panose="020B0604020202020204" pitchFamily="34" charset="0"/>
              </a:rPr>
              <a:t>SWNZH </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endParaRPr lang="en-GB" sz="36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82740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86E0-96E3-44FD-BF96-7E6F1F889AA2}"/>
              </a:ext>
            </a:extLst>
          </p:cNvPr>
          <p:cNvSpPr>
            <a:spLocks noGrp="1"/>
          </p:cNvSpPr>
          <p:nvPr>
            <p:ph type="ctrTitle"/>
          </p:nvPr>
        </p:nvSpPr>
        <p:spPr>
          <a:xfrm>
            <a:off x="228600" y="1768894"/>
            <a:ext cx="7139400" cy="2823577"/>
          </a:xfrm>
        </p:spPr>
        <p:txBody>
          <a:bodyPr/>
          <a:lstStyle/>
          <a:p>
            <a:r>
              <a:rPr lang="en-GB" sz="4000" dirty="0"/>
              <a:t>Heat Networks – a community of practice </a:t>
            </a:r>
            <a:br>
              <a:rPr lang="en-GB" sz="4000" dirty="0"/>
            </a:br>
            <a:br>
              <a:rPr lang="en-GB" sz="4000" dirty="0"/>
            </a:br>
            <a:r>
              <a:rPr lang="en-GB" sz="2800" dirty="0">
                <a:effectLst/>
                <a:latin typeface="Calibri" panose="020F0502020204030204" pitchFamily="34" charset="0"/>
                <a:ea typeface="Calibri" panose="020F0502020204030204" pitchFamily="34" charset="0"/>
              </a:rPr>
              <a:t>Upcoming support from the SWNZH on heat networks </a:t>
            </a:r>
            <a:br>
              <a:rPr lang="en-GB" sz="4000" dirty="0"/>
            </a:br>
            <a:br>
              <a:rPr lang="en-GB" sz="4000" dirty="0"/>
            </a:br>
            <a:br>
              <a:rPr lang="en-GB" sz="1800" dirty="0"/>
            </a:br>
            <a:endParaRPr lang="en-GB" sz="4000" dirty="0"/>
          </a:p>
        </p:txBody>
      </p:sp>
      <p:sp>
        <p:nvSpPr>
          <p:cNvPr id="3" name="Title 1">
            <a:extLst>
              <a:ext uri="{FF2B5EF4-FFF2-40B4-BE49-F238E27FC236}">
                <a16:creationId xmlns:a16="http://schemas.microsoft.com/office/drawing/2014/main" id="{DA21FD91-8D53-4AE5-8203-43635996E695}"/>
              </a:ext>
            </a:extLst>
          </p:cNvPr>
          <p:cNvSpPr txBox="1">
            <a:spLocks/>
          </p:cNvSpPr>
          <p:nvPr/>
        </p:nvSpPr>
        <p:spPr>
          <a:xfrm>
            <a:off x="228600" y="3188986"/>
            <a:ext cx="7139400" cy="23876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a:solidFill>
                  <a:schemeClr val="bg1"/>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a:ln>
                <a:noFill/>
              </a:ln>
              <a:solidFill>
                <a:prstClr val="white"/>
              </a:solidFill>
              <a:effectLst/>
              <a:uLnTx/>
              <a:uFillTx/>
              <a:latin typeface="Trebuchet MS" panose="020B0603020202020204" pitchFamily="34" charset="0"/>
              <a:ea typeface="+mj-ea"/>
              <a:cs typeface="+mj-cs"/>
            </a:endParaRPr>
          </a:p>
        </p:txBody>
      </p:sp>
      <p:sp>
        <p:nvSpPr>
          <p:cNvPr id="4" name="TextBox 3">
            <a:extLst>
              <a:ext uri="{FF2B5EF4-FFF2-40B4-BE49-F238E27FC236}">
                <a16:creationId xmlns:a16="http://schemas.microsoft.com/office/drawing/2014/main" id="{09E007BE-516C-4949-8684-F1DFAC3EEE09}"/>
              </a:ext>
            </a:extLst>
          </p:cNvPr>
          <p:cNvSpPr txBox="1"/>
          <p:nvPr/>
        </p:nvSpPr>
        <p:spPr>
          <a:xfrm>
            <a:off x="228600" y="4812234"/>
            <a:ext cx="81720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Sam Moore: Project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Sam.Moore@WestofEngland-ca.gov.uk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65130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lstStyle/>
          <a:p>
            <a:r>
              <a:rPr lang="en-GB" dirty="0"/>
              <a:t>Heat Networks</a:t>
            </a:r>
          </a:p>
        </p:txBody>
      </p:sp>
      <p:pic>
        <p:nvPicPr>
          <p:cNvPr id="5" name="Picture 4">
            <a:extLst>
              <a:ext uri="{FF2B5EF4-FFF2-40B4-BE49-F238E27FC236}">
                <a16:creationId xmlns:a16="http://schemas.microsoft.com/office/drawing/2014/main" id="{80AA98BB-FACE-4401-A7A0-363348A58FB3}"/>
              </a:ext>
            </a:extLst>
          </p:cNvPr>
          <p:cNvPicPr>
            <a:picLocks noChangeAspect="1"/>
          </p:cNvPicPr>
          <p:nvPr/>
        </p:nvPicPr>
        <p:blipFill>
          <a:blip r:embed="rId3"/>
          <a:stretch>
            <a:fillRect/>
          </a:stretch>
        </p:blipFill>
        <p:spPr>
          <a:xfrm>
            <a:off x="3080916" y="1204602"/>
            <a:ext cx="6030167" cy="4448796"/>
          </a:xfrm>
          <a:prstGeom prst="rect">
            <a:avLst/>
          </a:prstGeom>
        </p:spPr>
      </p:pic>
    </p:spTree>
    <p:extLst>
      <p:ext uri="{BB962C8B-B14F-4D97-AF65-F5344CB8AC3E}">
        <p14:creationId xmlns:p14="http://schemas.microsoft.com/office/powerpoint/2010/main" val="1079322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Title 3">
            <a:extLst>
              <a:ext uri="{FF2B5EF4-FFF2-40B4-BE49-F238E27FC236}">
                <a16:creationId xmlns:a16="http://schemas.microsoft.com/office/drawing/2014/main" id="{23A1CA96-BC30-4E8D-ADCA-1AF14217D5FE}"/>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a:solidFill>
                  <a:schemeClr val="tx1"/>
                </a:solidFill>
                <a:latin typeface="+mj-lt"/>
              </a:rPr>
              <a:t>The Why….</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EE84F97C-069A-413E-B800-52BF3707D143}"/>
              </a:ext>
            </a:extLst>
          </p:cNvPr>
          <p:cNvSpPr txBox="1"/>
          <p:nvPr/>
        </p:nvSpPr>
        <p:spPr>
          <a:xfrm>
            <a:off x="640080" y="2706624"/>
            <a:ext cx="6894576" cy="3483864"/>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Celebrate successes and share learning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Consider how we identify, support and seek investment for heat networks in the South West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Promote collaboration to develop and scale the solutions</a:t>
            </a:r>
          </a:p>
        </p:txBody>
      </p:sp>
      <p:pic>
        <p:nvPicPr>
          <p:cNvPr id="8" name="Graphic 7" descr="Newton's Cradle with solid fill">
            <a:extLst>
              <a:ext uri="{FF2B5EF4-FFF2-40B4-BE49-F238E27FC236}">
                <a16:creationId xmlns:a16="http://schemas.microsoft.com/office/drawing/2014/main" id="{BABEBB43-A40B-4A21-9DBD-961AFE4E45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155963" y="329183"/>
            <a:ext cx="3429969" cy="3429969"/>
          </a:xfrm>
          <a:prstGeom prst="rect">
            <a:avLst/>
          </a:prstGeom>
        </p:spPr>
      </p:pic>
      <p:pic>
        <p:nvPicPr>
          <p:cNvPr id="14" name="Picture 2" descr="A map of england with blue dots&#10;&#10;Description automatically generated">
            <a:extLst>
              <a:ext uri="{FF2B5EF4-FFF2-40B4-BE49-F238E27FC236}">
                <a16:creationId xmlns:a16="http://schemas.microsoft.com/office/drawing/2014/main" id="{7FC7CD68-B595-40D1-9E04-B81D7CB1E6D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63731" y="3596176"/>
            <a:ext cx="4088778" cy="302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076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60115-B8BE-5EE4-62B5-D56128E23A02}"/>
              </a:ext>
            </a:extLst>
          </p:cNvPr>
          <p:cNvSpPr>
            <a:spLocks noGrp="1"/>
          </p:cNvSpPr>
          <p:nvPr>
            <p:ph type="title"/>
          </p:nvPr>
        </p:nvSpPr>
        <p:spPr/>
        <p:txBody>
          <a:bodyPr/>
          <a:lstStyle/>
          <a:p>
            <a:r>
              <a:rPr lang="en-GB" dirty="0"/>
              <a:t>1. What’s it for?</a:t>
            </a:r>
          </a:p>
        </p:txBody>
      </p:sp>
      <p:sp>
        <p:nvSpPr>
          <p:cNvPr id="3" name="Content Placeholder 2">
            <a:extLst>
              <a:ext uri="{FF2B5EF4-FFF2-40B4-BE49-F238E27FC236}">
                <a16:creationId xmlns:a16="http://schemas.microsoft.com/office/drawing/2014/main" id="{A5FAA3BB-376D-EE80-8B68-1BA22B09A684}"/>
              </a:ext>
            </a:extLst>
          </p:cNvPr>
          <p:cNvSpPr>
            <a:spLocks noGrp="1"/>
          </p:cNvSpPr>
          <p:nvPr>
            <p:ph idx="1"/>
          </p:nvPr>
        </p:nvSpPr>
        <p:spPr>
          <a:xfrm>
            <a:off x="1343472" y="1166018"/>
            <a:ext cx="4910336" cy="4525963"/>
          </a:xfrm>
        </p:spPr>
        <p:txBody>
          <a:bodyPr>
            <a:normAutofit lnSpcReduction="10000"/>
          </a:bodyPr>
          <a:lstStyle/>
          <a:p>
            <a:r>
              <a:rPr lang="en-GB" sz="3200" b="0" i="0" u="none" strike="noStrike" baseline="0" dirty="0">
                <a:solidFill>
                  <a:srgbClr val="000000"/>
                </a:solidFill>
                <a:latin typeface="Calibri" panose="020F0502020204030204" pitchFamily="34" charset="0"/>
              </a:rPr>
              <a:t>Space heating</a:t>
            </a:r>
          </a:p>
          <a:p>
            <a:r>
              <a:rPr lang="en-GB" sz="3200" dirty="0">
                <a:solidFill>
                  <a:srgbClr val="000000"/>
                </a:solidFill>
                <a:latin typeface="Calibri" panose="020F0502020204030204" pitchFamily="34" charset="0"/>
              </a:rPr>
              <a:t>Hot water</a:t>
            </a:r>
          </a:p>
          <a:p>
            <a:r>
              <a:rPr lang="en-GB" sz="3200" dirty="0">
                <a:solidFill>
                  <a:srgbClr val="000000"/>
                </a:solidFill>
                <a:latin typeface="Calibri" panose="020F0502020204030204" pitchFamily="34" charset="0"/>
              </a:rPr>
              <a:t>Process heat</a:t>
            </a:r>
            <a:endParaRPr lang="en-GB" sz="3200" b="0" i="0" u="none" strike="noStrike" baseline="0" dirty="0">
              <a:solidFill>
                <a:srgbClr val="000000"/>
              </a:solidFill>
              <a:latin typeface="Calibri" panose="020F0502020204030204" pitchFamily="34" charset="0"/>
            </a:endParaRPr>
          </a:p>
          <a:p>
            <a:r>
              <a:rPr lang="en-GB" sz="3200" b="0" i="0" u="none" strike="noStrike" baseline="0" dirty="0">
                <a:solidFill>
                  <a:srgbClr val="000000"/>
                </a:solidFill>
                <a:latin typeface="Calibri" panose="020F0502020204030204" pitchFamily="34" charset="0"/>
              </a:rPr>
              <a:t>Steam</a:t>
            </a:r>
          </a:p>
          <a:p>
            <a:r>
              <a:rPr lang="en-GB" sz="3200" b="0" i="0" u="none" strike="noStrike" baseline="0" dirty="0">
                <a:solidFill>
                  <a:srgbClr val="000000"/>
                </a:solidFill>
                <a:latin typeface="Calibri" panose="020F0502020204030204" pitchFamily="34" charset="0"/>
              </a:rPr>
              <a:t>Cooling</a:t>
            </a:r>
          </a:p>
          <a:p>
            <a:r>
              <a:rPr lang="en-GB" sz="3200" dirty="0">
                <a:solidFill>
                  <a:srgbClr val="000000"/>
                </a:solidFill>
                <a:latin typeface="Calibri" panose="020F0502020204030204" pitchFamily="34" charset="0"/>
              </a:rPr>
              <a:t>Power generation</a:t>
            </a:r>
          </a:p>
          <a:p>
            <a:r>
              <a:rPr lang="en-GB" sz="3200" dirty="0">
                <a:solidFill>
                  <a:srgbClr val="000000"/>
                </a:solidFill>
                <a:latin typeface="Calibri" panose="020F0502020204030204" pitchFamily="34" charset="0"/>
              </a:rPr>
              <a:t>Storage</a:t>
            </a:r>
          </a:p>
          <a:p>
            <a:r>
              <a:rPr lang="en-GB" b="0" i="0" u="none" strike="noStrike" baseline="0" dirty="0">
                <a:solidFill>
                  <a:srgbClr val="000000"/>
                </a:solidFill>
                <a:latin typeface="Calibri" panose="020F0502020204030204" pitchFamily="34" charset="0"/>
              </a:rPr>
              <a:t>Nothing at all</a:t>
            </a:r>
            <a:endParaRPr lang="en-US" sz="3200" b="0" i="0" u="none" strike="noStrike" baseline="0" dirty="0">
              <a:solidFill>
                <a:srgbClr val="000000"/>
              </a:solidFill>
              <a:latin typeface="Calibri" panose="020F0502020204030204" pitchFamily="34" charset="0"/>
            </a:endParaRPr>
          </a:p>
          <a:p>
            <a:endParaRPr lang="en-GB" sz="3200" dirty="0">
              <a:solidFill>
                <a:srgbClr val="000000"/>
              </a:solidFill>
              <a:latin typeface="Calibri" panose="020F0502020204030204" pitchFamily="34" charset="0"/>
            </a:endParaRPr>
          </a:p>
          <a:p>
            <a:endParaRPr lang="en-GB" dirty="0"/>
          </a:p>
        </p:txBody>
      </p:sp>
      <p:sp>
        <p:nvSpPr>
          <p:cNvPr id="7" name="Content Placeholder 2">
            <a:extLst>
              <a:ext uri="{FF2B5EF4-FFF2-40B4-BE49-F238E27FC236}">
                <a16:creationId xmlns:a16="http://schemas.microsoft.com/office/drawing/2014/main" id="{FBE61203-269F-ED2B-0A6C-E47DB32063ED}"/>
              </a:ext>
            </a:extLst>
          </p:cNvPr>
          <p:cNvSpPr txBox="1">
            <a:spLocks/>
          </p:cNvSpPr>
          <p:nvPr/>
        </p:nvSpPr>
        <p:spPr>
          <a:xfrm>
            <a:off x="6027263" y="980728"/>
            <a:ext cx="578168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0" i="0" u="none" strike="noStrike" kern="1200" cap="none" spc="0" normalizeH="0" baseline="0" noProof="0" dirty="0">
                <a:ln>
                  <a:noFill/>
                </a:ln>
                <a:solidFill>
                  <a:srgbClr val="FF6600"/>
                </a:solidFill>
                <a:effectLst/>
                <a:uLnTx/>
                <a:uFillTx/>
                <a:latin typeface="Calibri" panose="020F0502020204030204" pitchFamily="34" charset="0"/>
                <a:ea typeface="+mn-ea"/>
                <a:cs typeface="+mn-cs"/>
              </a:rPr>
              <a:t>And these relate to: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Householder need/preference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Householder comfort/ affordability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Organisational need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Demand patterns (time/day/ season)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Infrastructure</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52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99FD-8645-457B-AAA4-297B9E970E7F}"/>
              </a:ext>
            </a:extLst>
          </p:cNvPr>
          <p:cNvSpPr>
            <a:spLocks noGrp="1"/>
          </p:cNvSpPr>
          <p:nvPr>
            <p:ph type="title"/>
          </p:nvPr>
        </p:nvSpPr>
        <p:spPr>
          <a:xfrm>
            <a:off x="2329069" y="314989"/>
            <a:ext cx="6834809" cy="857412"/>
          </a:xfrm>
        </p:spPr>
        <p:txBody>
          <a:bodyPr>
            <a:normAutofit/>
          </a:bodyPr>
          <a:lstStyle/>
          <a:p>
            <a:r>
              <a:rPr lang="en-GB" dirty="0"/>
              <a:t>The Local Context</a:t>
            </a:r>
          </a:p>
        </p:txBody>
      </p:sp>
      <p:graphicFrame>
        <p:nvGraphicFramePr>
          <p:cNvPr id="11" name="Content Placeholder 10">
            <a:extLst>
              <a:ext uri="{FF2B5EF4-FFF2-40B4-BE49-F238E27FC236}">
                <a16:creationId xmlns:a16="http://schemas.microsoft.com/office/drawing/2014/main" id="{9A01AE52-5901-48D1-92FA-86F7C8F40CEC}"/>
              </a:ext>
            </a:extLst>
          </p:cNvPr>
          <p:cNvGraphicFramePr>
            <a:graphicFrameLocks noGrp="1"/>
          </p:cNvGraphicFramePr>
          <p:nvPr>
            <p:ph idx="1"/>
          </p:nvPr>
        </p:nvGraphicFramePr>
        <p:xfrm>
          <a:off x="559558" y="1443259"/>
          <a:ext cx="11464117" cy="4155100"/>
        </p:xfrm>
        <a:graphic>
          <a:graphicData uri="http://schemas.openxmlformats.org/drawingml/2006/table">
            <a:tbl>
              <a:tblPr>
                <a:tableStyleId>{284E427A-3D55-4303-BF80-6455036E1DE7}</a:tableStyleId>
              </a:tblPr>
              <a:tblGrid>
                <a:gridCol w="1908382">
                  <a:extLst>
                    <a:ext uri="{9D8B030D-6E8A-4147-A177-3AD203B41FA5}">
                      <a16:colId xmlns:a16="http://schemas.microsoft.com/office/drawing/2014/main" val="3026450063"/>
                    </a:ext>
                  </a:extLst>
                </a:gridCol>
                <a:gridCol w="1617976">
                  <a:extLst>
                    <a:ext uri="{9D8B030D-6E8A-4147-A177-3AD203B41FA5}">
                      <a16:colId xmlns:a16="http://schemas.microsoft.com/office/drawing/2014/main" val="585609606"/>
                    </a:ext>
                  </a:extLst>
                </a:gridCol>
                <a:gridCol w="1878647">
                  <a:extLst>
                    <a:ext uri="{9D8B030D-6E8A-4147-A177-3AD203B41FA5}">
                      <a16:colId xmlns:a16="http://schemas.microsoft.com/office/drawing/2014/main" val="1300281763"/>
                    </a:ext>
                  </a:extLst>
                </a:gridCol>
                <a:gridCol w="1514778">
                  <a:extLst>
                    <a:ext uri="{9D8B030D-6E8A-4147-A177-3AD203B41FA5}">
                      <a16:colId xmlns:a16="http://schemas.microsoft.com/office/drawing/2014/main" val="2085278764"/>
                    </a:ext>
                  </a:extLst>
                </a:gridCol>
                <a:gridCol w="1514778">
                  <a:extLst>
                    <a:ext uri="{9D8B030D-6E8A-4147-A177-3AD203B41FA5}">
                      <a16:colId xmlns:a16="http://schemas.microsoft.com/office/drawing/2014/main" val="1770735080"/>
                    </a:ext>
                  </a:extLst>
                </a:gridCol>
                <a:gridCol w="1514778">
                  <a:extLst>
                    <a:ext uri="{9D8B030D-6E8A-4147-A177-3AD203B41FA5}">
                      <a16:colId xmlns:a16="http://schemas.microsoft.com/office/drawing/2014/main" val="3000391757"/>
                    </a:ext>
                  </a:extLst>
                </a:gridCol>
                <a:gridCol w="1514778">
                  <a:extLst>
                    <a:ext uri="{9D8B030D-6E8A-4147-A177-3AD203B41FA5}">
                      <a16:colId xmlns:a16="http://schemas.microsoft.com/office/drawing/2014/main" val="3552182364"/>
                    </a:ext>
                  </a:extLst>
                </a:gridCol>
              </a:tblGrid>
              <a:tr h="183166">
                <a:tc>
                  <a:txBody>
                    <a:bodyPr/>
                    <a:lstStyle/>
                    <a:p>
                      <a:pPr algn="ctr" fontAlgn="b"/>
                      <a:r>
                        <a:rPr lang="en-GB" sz="2400" b="1" u="none" strike="noStrike" dirty="0">
                          <a:effectLst/>
                        </a:rPr>
                        <a:t>Local Authority</a:t>
                      </a:r>
                      <a:endParaRPr lang="en-GB" sz="2400" b="1" i="0" u="none" strike="noStrike" dirty="0">
                        <a:solidFill>
                          <a:srgbClr val="000000"/>
                        </a:solidFill>
                        <a:effectLst/>
                        <a:latin typeface="Arial" panose="020B0604020202020204" pitchFamily="34" charset="0"/>
                      </a:endParaRPr>
                    </a:p>
                  </a:txBody>
                  <a:tcPr marL="6316" marR="6316" marT="6316" marB="0" anchor="b"/>
                </a:tc>
                <a:tc>
                  <a:txBody>
                    <a:bodyPr/>
                    <a:lstStyle/>
                    <a:p>
                      <a:pPr algn="ctr" fontAlgn="b"/>
                      <a:r>
                        <a:rPr lang="en-GB" sz="2400" b="1" u="none" strike="noStrike" dirty="0">
                          <a:effectLst/>
                        </a:rPr>
                        <a:t>Residential</a:t>
                      </a:r>
                      <a:endParaRPr lang="en-GB" sz="2400" b="1" i="0" u="none" strike="noStrike" dirty="0">
                        <a:solidFill>
                          <a:srgbClr val="000000"/>
                        </a:solidFill>
                        <a:effectLst/>
                        <a:latin typeface="Arial" panose="020B0604020202020204" pitchFamily="34" charset="0"/>
                      </a:endParaRPr>
                    </a:p>
                  </a:txBody>
                  <a:tcPr marL="6316" marR="6316" marT="6316" marB="0" anchor="b"/>
                </a:tc>
                <a:tc>
                  <a:txBody>
                    <a:bodyPr/>
                    <a:lstStyle/>
                    <a:p>
                      <a:pPr algn="ctr" fontAlgn="b"/>
                      <a:r>
                        <a:rPr lang="en-GB" sz="2400" b="1" u="none" strike="noStrike" dirty="0">
                          <a:effectLst/>
                        </a:rPr>
                        <a:t>Commercial</a:t>
                      </a:r>
                      <a:endParaRPr lang="en-GB" sz="2400" b="1" i="0" u="none" strike="noStrike" dirty="0">
                        <a:solidFill>
                          <a:srgbClr val="000000"/>
                        </a:solidFill>
                        <a:effectLst/>
                        <a:latin typeface="Arial" panose="020B0604020202020204" pitchFamily="34" charset="0"/>
                      </a:endParaRPr>
                    </a:p>
                  </a:txBody>
                  <a:tcPr marL="6316" marR="6316" marT="6316" marB="0" anchor="b"/>
                </a:tc>
                <a:tc>
                  <a:txBody>
                    <a:bodyPr/>
                    <a:lstStyle/>
                    <a:p>
                      <a:pPr algn="ctr" fontAlgn="b"/>
                      <a:r>
                        <a:rPr lang="en-GB" sz="2400" b="1" u="none" strike="noStrike" dirty="0">
                          <a:effectLst/>
                        </a:rPr>
                        <a:t>Industrial</a:t>
                      </a:r>
                      <a:endParaRPr lang="en-GB" sz="2400" b="1" i="0" u="none" strike="noStrike" dirty="0">
                        <a:solidFill>
                          <a:srgbClr val="000000"/>
                        </a:solidFill>
                        <a:effectLst/>
                        <a:latin typeface="Arial" panose="020B0604020202020204" pitchFamily="34" charset="0"/>
                      </a:endParaRPr>
                    </a:p>
                  </a:txBody>
                  <a:tcPr marL="6316" marR="6316" marT="6316" marB="0" anchor="b"/>
                </a:tc>
                <a:tc>
                  <a:txBody>
                    <a:bodyPr/>
                    <a:lstStyle/>
                    <a:p>
                      <a:pPr algn="ctr" fontAlgn="b"/>
                      <a:r>
                        <a:rPr lang="en-GB" sz="2400" b="1" u="none" strike="noStrike" dirty="0">
                          <a:effectLst/>
                        </a:rPr>
                        <a:t>Public</a:t>
                      </a:r>
                      <a:endParaRPr lang="en-GB" sz="2400" b="1" i="0" u="none" strike="noStrike" dirty="0">
                        <a:solidFill>
                          <a:srgbClr val="000000"/>
                        </a:solidFill>
                        <a:effectLst/>
                        <a:latin typeface="Arial" panose="020B0604020202020204" pitchFamily="34" charset="0"/>
                      </a:endParaRPr>
                    </a:p>
                  </a:txBody>
                  <a:tcPr marL="6316" marR="6316" marT="6316" marB="0" anchor="b"/>
                </a:tc>
                <a:tc>
                  <a:txBody>
                    <a:bodyPr/>
                    <a:lstStyle/>
                    <a:p>
                      <a:pPr algn="ctr" fontAlgn="b"/>
                      <a:r>
                        <a:rPr lang="en-GB" sz="2400" b="1" u="none" strike="noStrike" dirty="0">
                          <a:effectLst/>
                        </a:rPr>
                        <a:t>Other</a:t>
                      </a:r>
                      <a:endParaRPr lang="en-GB" sz="2400" b="1" i="0" u="none" strike="noStrike" dirty="0">
                        <a:solidFill>
                          <a:srgbClr val="000000"/>
                        </a:solidFill>
                        <a:effectLst/>
                        <a:latin typeface="Arial" panose="020B0604020202020204" pitchFamily="34" charset="0"/>
                      </a:endParaRPr>
                    </a:p>
                  </a:txBody>
                  <a:tcPr marL="6316" marR="6316" marT="6316" marB="0" anchor="b"/>
                </a:tc>
                <a:tc>
                  <a:txBody>
                    <a:bodyPr/>
                    <a:lstStyle/>
                    <a:p>
                      <a:pPr algn="ctr" fontAlgn="b"/>
                      <a:r>
                        <a:rPr lang="en-GB" sz="2400" b="1" u="none" strike="noStrike" dirty="0">
                          <a:effectLst/>
                        </a:rPr>
                        <a:t>Total</a:t>
                      </a:r>
                      <a:endParaRPr lang="en-GB" sz="2400" b="1" i="0" u="none" strike="noStrike" dirty="0">
                        <a:solidFill>
                          <a:srgbClr val="000000"/>
                        </a:solidFill>
                        <a:effectLst/>
                        <a:latin typeface="Arial" panose="020B0604020202020204" pitchFamily="34" charset="0"/>
                      </a:endParaRPr>
                    </a:p>
                  </a:txBody>
                  <a:tcPr marL="6316" marR="6316" marT="6316" marB="0" anchor="b"/>
                </a:tc>
                <a:extLst>
                  <a:ext uri="{0D108BD9-81ED-4DB2-BD59-A6C34878D82A}">
                    <a16:rowId xmlns:a16="http://schemas.microsoft.com/office/drawing/2014/main" val="1237849298"/>
                  </a:ext>
                </a:extLst>
              </a:tr>
              <a:tr h="210462">
                <a:tc>
                  <a:txBody>
                    <a:bodyPr/>
                    <a:lstStyle/>
                    <a:p>
                      <a:pPr algn="l" fontAlgn="b"/>
                      <a:r>
                        <a:rPr lang="en-GB" sz="2000" u="none" strike="noStrike" dirty="0">
                          <a:effectLst/>
                        </a:rPr>
                        <a:t> Bristol, City of </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3,413</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376</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2</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5</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3,796</a:t>
                      </a:r>
                      <a:endParaRPr lang="en-GB" sz="2000" b="1" i="0" u="none" strike="noStrike" dirty="0">
                        <a:solidFill>
                          <a:srgbClr val="000000"/>
                        </a:solidFill>
                        <a:effectLst/>
                        <a:latin typeface="Arial" panose="020B0604020202020204" pitchFamily="34" charset="0"/>
                      </a:endParaRPr>
                    </a:p>
                  </a:txBody>
                  <a:tcPr marL="6316" marR="6316" marT="6316" marB="0" anchor="b"/>
                </a:tc>
                <a:extLst>
                  <a:ext uri="{0D108BD9-81ED-4DB2-BD59-A6C34878D82A}">
                    <a16:rowId xmlns:a16="http://schemas.microsoft.com/office/drawing/2014/main" val="2976740654"/>
                  </a:ext>
                </a:extLst>
              </a:tr>
              <a:tr h="210462">
                <a:tc>
                  <a:txBody>
                    <a:bodyPr/>
                    <a:lstStyle/>
                    <a:p>
                      <a:pPr algn="l" fontAlgn="b"/>
                      <a:r>
                        <a:rPr lang="en-GB" sz="2000" u="none" strike="noStrike">
                          <a:effectLst/>
                        </a:rPr>
                        <a:t> Swindon </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2,149</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223</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5</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3</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2,380</a:t>
                      </a:r>
                      <a:endParaRPr lang="en-GB" sz="2000" b="1" i="0" u="none" strike="noStrike">
                        <a:solidFill>
                          <a:srgbClr val="000000"/>
                        </a:solidFill>
                        <a:effectLst/>
                        <a:latin typeface="Arial" panose="020B0604020202020204" pitchFamily="34" charset="0"/>
                      </a:endParaRPr>
                    </a:p>
                  </a:txBody>
                  <a:tcPr marL="6316" marR="6316" marT="6316" marB="0" anchor="b"/>
                </a:tc>
                <a:extLst>
                  <a:ext uri="{0D108BD9-81ED-4DB2-BD59-A6C34878D82A}">
                    <a16:rowId xmlns:a16="http://schemas.microsoft.com/office/drawing/2014/main" val="1959417969"/>
                  </a:ext>
                </a:extLst>
              </a:tr>
              <a:tr h="210462">
                <a:tc>
                  <a:txBody>
                    <a:bodyPr/>
                    <a:lstStyle/>
                    <a:p>
                      <a:pPr algn="l" fontAlgn="b"/>
                      <a:r>
                        <a:rPr lang="en-GB" sz="2000" u="none" strike="noStrike" dirty="0">
                          <a:effectLst/>
                        </a:rPr>
                        <a:t> BCP </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2,038</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110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2,148</a:t>
                      </a:r>
                      <a:endParaRPr lang="en-GB" sz="2000" b="1" i="0" u="none" strike="noStrike" dirty="0">
                        <a:solidFill>
                          <a:srgbClr val="000000"/>
                        </a:solidFill>
                        <a:effectLst/>
                        <a:latin typeface="Arial" panose="020B0604020202020204" pitchFamily="34" charset="0"/>
                      </a:endParaRPr>
                    </a:p>
                  </a:txBody>
                  <a:tcPr marL="6316" marR="6316" marT="6316" marB="0" anchor="b"/>
                </a:tc>
                <a:extLst>
                  <a:ext uri="{0D108BD9-81ED-4DB2-BD59-A6C34878D82A}">
                    <a16:rowId xmlns:a16="http://schemas.microsoft.com/office/drawing/2014/main" val="2509275824"/>
                  </a:ext>
                </a:extLst>
              </a:tr>
              <a:tr h="210462">
                <a:tc>
                  <a:txBody>
                    <a:bodyPr/>
                    <a:lstStyle/>
                    <a:p>
                      <a:pPr algn="l" fontAlgn="b"/>
                      <a:r>
                        <a:rPr lang="en-GB" sz="2000" u="none" strike="noStrike">
                          <a:effectLst/>
                        </a:rPr>
                        <a:t> Wiltshire </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2,085</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32</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7</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11</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2,135</a:t>
                      </a:r>
                      <a:endParaRPr lang="en-GB" sz="2000" b="1" i="0" u="none" strike="noStrike" dirty="0">
                        <a:solidFill>
                          <a:srgbClr val="000000"/>
                        </a:solidFill>
                        <a:effectLst/>
                        <a:latin typeface="Arial" panose="020B0604020202020204" pitchFamily="34" charset="0"/>
                      </a:endParaRPr>
                    </a:p>
                  </a:txBody>
                  <a:tcPr marL="6316" marR="6316" marT="6316" marB="0" anchor="b"/>
                </a:tc>
                <a:extLst>
                  <a:ext uri="{0D108BD9-81ED-4DB2-BD59-A6C34878D82A}">
                    <a16:rowId xmlns:a16="http://schemas.microsoft.com/office/drawing/2014/main" val="555464911"/>
                  </a:ext>
                </a:extLst>
              </a:tr>
              <a:tr h="210462">
                <a:tc>
                  <a:txBody>
                    <a:bodyPr/>
                    <a:lstStyle/>
                    <a:p>
                      <a:pPr algn="l" fontAlgn="b"/>
                      <a:r>
                        <a:rPr lang="en-GB" sz="2000" u="none" strike="noStrike">
                          <a:effectLst/>
                        </a:rPr>
                        <a:t> Bath and North East Somerset </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2,099</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21</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2,120</a:t>
                      </a:r>
                      <a:endParaRPr lang="en-GB" sz="2000" b="1" i="0" u="none" strike="noStrike">
                        <a:solidFill>
                          <a:srgbClr val="000000"/>
                        </a:solidFill>
                        <a:effectLst/>
                        <a:latin typeface="Arial" panose="020B0604020202020204" pitchFamily="34" charset="0"/>
                      </a:endParaRPr>
                    </a:p>
                  </a:txBody>
                  <a:tcPr marL="6316" marR="6316" marT="6316" marB="0" anchor="b"/>
                </a:tc>
                <a:extLst>
                  <a:ext uri="{0D108BD9-81ED-4DB2-BD59-A6C34878D82A}">
                    <a16:rowId xmlns:a16="http://schemas.microsoft.com/office/drawing/2014/main" val="492148777"/>
                  </a:ext>
                </a:extLst>
              </a:tr>
              <a:tr h="210462">
                <a:tc>
                  <a:txBody>
                    <a:bodyPr/>
                    <a:lstStyle/>
                    <a:p>
                      <a:pPr algn="l" fontAlgn="b"/>
                      <a:r>
                        <a:rPr lang="en-GB" sz="2000" u="none" strike="noStrike">
                          <a:effectLst/>
                        </a:rPr>
                        <a:t> Exeter </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2,127</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18</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20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2,165</a:t>
                      </a:r>
                      <a:endParaRPr lang="en-GB" sz="2000" b="1" i="0" u="none" strike="noStrike">
                        <a:solidFill>
                          <a:srgbClr val="000000"/>
                        </a:solidFill>
                        <a:effectLst/>
                        <a:latin typeface="Arial" panose="020B0604020202020204" pitchFamily="34" charset="0"/>
                      </a:endParaRPr>
                    </a:p>
                  </a:txBody>
                  <a:tcPr marL="6316" marR="6316" marT="6316" marB="0" anchor="b"/>
                </a:tc>
                <a:extLst>
                  <a:ext uri="{0D108BD9-81ED-4DB2-BD59-A6C34878D82A}">
                    <a16:rowId xmlns:a16="http://schemas.microsoft.com/office/drawing/2014/main" val="2271544289"/>
                  </a:ext>
                </a:extLst>
              </a:tr>
              <a:tr h="210462">
                <a:tc>
                  <a:txBody>
                    <a:bodyPr/>
                    <a:lstStyle/>
                    <a:p>
                      <a:pPr algn="l" fontAlgn="b"/>
                      <a:r>
                        <a:rPr lang="en-GB" sz="2000" u="none" strike="noStrike" dirty="0">
                          <a:effectLst/>
                        </a:rPr>
                        <a:t> East Devon </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2,252</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12</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0</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1</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a:effectLst/>
                        </a:rPr>
                        <a:t>2</a:t>
                      </a:r>
                      <a:endParaRPr lang="en-GB" sz="2000" b="0" i="0" u="none" strike="noStrike">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2,267</a:t>
                      </a:r>
                      <a:endParaRPr lang="en-GB" sz="2000" b="1" i="0" u="none" strike="noStrike" dirty="0">
                        <a:solidFill>
                          <a:srgbClr val="000000"/>
                        </a:solidFill>
                        <a:effectLst/>
                        <a:latin typeface="Arial" panose="020B0604020202020204" pitchFamily="34" charset="0"/>
                      </a:endParaRPr>
                    </a:p>
                  </a:txBody>
                  <a:tcPr marL="6316" marR="6316" marT="6316" marB="0" anchor="b"/>
                </a:tc>
                <a:extLst>
                  <a:ext uri="{0D108BD9-81ED-4DB2-BD59-A6C34878D82A}">
                    <a16:rowId xmlns:a16="http://schemas.microsoft.com/office/drawing/2014/main" val="3250940074"/>
                  </a:ext>
                </a:extLst>
              </a:tr>
              <a:tr h="210462">
                <a:tc>
                  <a:txBody>
                    <a:bodyPr/>
                    <a:lstStyle/>
                    <a:p>
                      <a:pPr algn="l" fontAlgn="b"/>
                      <a:r>
                        <a:rPr lang="en-GB" sz="2000" u="none" strike="noStrike" dirty="0">
                          <a:effectLst/>
                        </a:rPr>
                        <a:t> Dorset </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1,539</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4</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0</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0</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0</a:t>
                      </a:r>
                      <a:endParaRPr lang="en-GB" sz="2000" b="0"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u="none" strike="noStrike" dirty="0">
                          <a:effectLst/>
                        </a:rPr>
                        <a:t>1,543</a:t>
                      </a:r>
                      <a:endParaRPr lang="en-GB" sz="2000" b="1" i="0" u="none" strike="noStrike" dirty="0">
                        <a:solidFill>
                          <a:srgbClr val="000000"/>
                        </a:solidFill>
                        <a:effectLst/>
                        <a:latin typeface="Arial" panose="020B0604020202020204" pitchFamily="34" charset="0"/>
                      </a:endParaRPr>
                    </a:p>
                  </a:txBody>
                  <a:tcPr marL="6316" marR="6316" marT="6316" marB="0" anchor="b"/>
                </a:tc>
                <a:extLst>
                  <a:ext uri="{0D108BD9-81ED-4DB2-BD59-A6C34878D82A}">
                    <a16:rowId xmlns:a16="http://schemas.microsoft.com/office/drawing/2014/main" val="2040447209"/>
                  </a:ext>
                </a:extLst>
              </a:tr>
              <a:tr h="210462">
                <a:tc>
                  <a:txBody>
                    <a:bodyPr/>
                    <a:lstStyle/>
                    <a:p>
                      <a:pPr algn="l" fontAlgn="b"/>
                      <a:r>
                        <a:rPr lang="en-GB" sz="2000" b="0" i="0" u="none" strike="noStrike" dirty="0">
                          <a:solidFill>
                            <a:schemeClr val="tx2"/>
                          </a:solidFill>
                          <a:effectLst/>
                          <a:latin typeface="+mn-lt"/>
                        </a:rPr>
                        <a:t>Sub total (top 8)</a:t>
                      </a:r>
                    </a:p>
                  </a:txBody>
                  <a:tcPr marL="6316" marR="6316" marT="6316" marB="0" anchor="b"/>
                </a:tc>
                <a:tc>
                  <a:txBody>
                    <a:bodyPr/>
                    <a:lstStyle/>
                    <a:p>
                      <a:pPr algn="r" fontAlgn="b"/>
                      <a:r>
                        <a:rPr lang="en-GB" sz="2000" b="0" i="0" u="none" strike="noStrike" dirty="0">
                          <a:solidFill>
                            <a:schemeClr val="tx2"/>
                          </a:solidFill>
                          <a:effectLst/>
                          <a:latin typeface="+mn-lt"/>
                        </a:rPr>
                        <a:t>17,702</a:t>
                      </a:r>
                    </a:p>
                  </a:txBody>
                  <a:tcPr marL="7620" marR="7620" marT="7620" marB="0" anchor="b"/>
                </a:tc>
                <a:tc>
                  <a:txBody>
                    <a:bodyPr/>
                    <a:lstStyle/>
                    <a:p>
                      <a:pPr algn="r" fontAlgn="b"/>
                      <a:r>
                        <a:rPr lang="en-GB" sz="2000" b="0" i="0" u="none" strike="noStrike" dirty="0">
                          <a:solidFill>
                            <a:schemeClr val="tx2"/>
                          </a:solidFill>
                          <a:effectLst/>
                          <a:latin typeface="+mn-lt"/>
                        </a:rPr>
                        <a:t>796</a:t>
                      </a:r>
                    </a:p>
                  </a:txBody>
                  <a:tcPr marL="7620" marR="7620" marT="7620" marB="0" anchor="b"/>
                </a:tc>
                <a:tc>
                  <a:txBody>
                    <a:bodyPr/>
                    <a:lstStyle/>
                    <a:p>
                      <a:pPr algn="r" fontAlgn="b"/>
                      <a:r>
                        <a:rPr lang="en-GB" sz="2000" b="0" i="0" u="none" strike="noStrike" dirty="0">
                          <a:solidFill>
                            <a:schemeClr val="tx2"/>
                          </a:solidFill>
                          <a:effectLst/>
                          <a:latin typeface="+mn-lt"/>
                        </a:rPr>
                        <a:t>5</a:t>
                      </a:r>
                    </a:p>
                  </a:txBody>
                  <a:tcPr marL="7620" marR="7620" marT="7620" marB="0" anchor="b"/>
                </a:tc>
                <a:tc>
                  <a:txBody>
                    <a:bodyPr/>
                    <a:lstStyle/>
                    <a:p>
                      <a:pPr algn="r" fontAlgn="b"/>
                      <a:r>
                        <a:rPr lang="en-GB" sz="2000" b="0" i="0" u="none" strike="noStrike" dirty="0">
                          <a:solidFill>
                            <a:schemeClr val="tx2"/>
                          </a:solidFill>
                          <a:effectLst/>
                          <a:latin typeface="+mn-lt"/>
                        </a:rPr>
                        <a:t>33</a:t>
                      </a:r>
                    </a:p>
                  </a:txBody>
                  <a:tcPr marL="7620" marR="7620" marT="7620" marB="0" anchor="b"/>
                </a:tc>
                <a:tc>
                  <a:txBody>
                    <a:bodyPr/>
                    <a:lstStyle/>
                    <a:p>
                      <a:pPr algn="r" fontAlgn="b"/>
                      <a:r>
                        <a:rPr lang="en-GB" sz="2000" b="0" i="0" u="none" strike="noStrike" dirty="0">
                          <a:solidFill>
                            <a:schemeClr val="tx2"/>
                          </a:solidFill>
                          <a:effectLst/>
                          <a:latin typeface="+mn-lt"/>
                        </a:rPr>
                        <a:t>18</a:t>
                      </a:r>
                    </a:p>
                  </a:txBody>
                  <a:tcPr marL="7620" marR="7620" marT="7620" marB="0" anchor="b"/>
                </a:tc>
                <a:tc>
                  <a:txBody>
                    <a:bodyPr/>
                    <a:lstStyle/>
                    <a:p>
                      <a:pPr algn="r" fontAlgn="b"/>
                      <a:r>
                        <a:rPr lang="en-GB" sz="2000" b="0" i="0" u="none" strike="noStrike" dirty="0">
                          <a:solidFill>
                            <a:schemeClr val="tx2"/>
                          </a:solidFill>
                          <a:effectLst/>
                          <a:latin typeface="+mn-lt"/>
                        </a:rPr>
                        <a:t>18,554</a:t>
                      </a:r>
                    </a:p>
                  </a:txBody>
                  <a:tcPr marL="7620" marR="7620" marT="7620" marB="0" anchor="b"/>
                </a:tc>
                <a:extLst>
                  <a:ext uri="{0D108BD9-81ED-4DB2-BD59-A6C34878D82A}">
                    <a16:rowId xmlns:a16="http://schemas.microsoft.com/office/drawing/2014/main" val="2194367454"/>
                  </a:ext>
                </a:extLst>
              </a:tr>
              <a:tr h="210462">
                <a:tc>
                  <a:txBody>
                    <a:bodyPr/>
                    <a:lstStyle/>
                    <a:p>
                      <a:pPr algn="l" fontAlgn="b"/>
                      <a:r>
                        <a:rPr lang="en-GB" sz="2000" b="1" u="none" strike="noStrike" dirty="0">
                          <a:effectLst/>
                        </a:rPr>
                        <a:t> South West </a:t>
                      </a:r>
                      <a:endParaRPr lang="en-GB" sz="2000" b="1"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b="1" u="none" strike="noStrike" dirty="0">
                          <a:effectLst/>
                        </a:rPr>
                        <a:t>24,248</a:t>
                      </a:r>
                      <a:endParaRPr lang="en-GB" sz="2000" b="1"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b="1" u="none" strike="noStrike" dirty="0">
                          <a:effectLst/>
                        </a:rPr>
                        <a:t>1,384</a:t>
                      </a:r>
                      <a:endParaRPr lang="en-GB" sz="2000" b="1"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b="1" u="none" strike="noStrike" dirty="0">
                          <a:effectLst/>
                        </a:rPr>
                        <a:t>15</a:t>
                      </a:r>
                      <a:endParaRPr lang="en-GB" sz="2000" b="1"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b="1" u="none" strike="noStrike" dirty="0">
                          <a:effectLst/>
                        </a:rPr>
                        <a:t>54</a:t>
                      </a:r>
                      <a:endParaRPr lang="en-GB" sz="2000" b="1"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b="1" u="none" strike="noStrike" dirty="0">
                          <a:effectLst/>
                        </a:rPr>
                        <a:t>25</a:t>
                      </a:r>
                      <a:endParaRPr lang="en-GB" sz="2000" b="1" i="0" u="none" strike="noStrike" dirty="0">
                        <a:solidFill>
                          <a:srgbClr val="000000"/>
                        </a:solidFill>
                        <a:effectLst/>
                        <a:latin typeface="Arial" panose="020B0604020202020204" pitchFamily="34" charset="0"/>
                      </a:endParaRPr>
                    </a:p>
                  </a:txBody>
                  <a:tcPr marL="6316" marR="6316" marT="6316" marB="0" anchor="b"/>
                </a:tc>
                <a:tc>
                  <a:txBody>
                    <a:bodyPr/>
                    <a:lstStyle/>
                    <a:p>
                      <a:pPr algn="r" fontAlgn="b"/>
                      <a:r>
                        <a:rPr lang="en-GB" sz="2000" b="1" u="none" strike="noStrike" dirty="0">
                          <a:effectLst/>
                        </a:rPr>
                        <a:t>25,726</a:t>
                      </a:r>
                      <a:endParaRPr lang="en-GB" sz="2000" b="1" i="0" u="none" strike="noStrike" dirty="0">
                        <a:solidFill>
                          <a:srgbClr val="000000"/>
                        </a:solidFill>
                        <a:effectLst/>
                        <a:latin typeface="Arial" panose="020B0604020202020204" pitchFamily="34" charset="0"/>
                      </a:endParaRPr>
                    </a:p>
                  </a:txBody>
                  <a:tcPr marL="6316" marR="6316" marT="6316" marB="0" anchor="b"/>
                </a:tc>
                <a:extLst>
                  <a:ext uri="{0D108BD9-81ED-4DB2-BD59-A6C34878D82A}">
                    <a16:rowId xmlns:a16="http://schemas.microsoft.com/office/drawing/2014/main" val="1997069296"/>
                  </a:ext>
                </a:extLst>
              </a:tr>
            </a:tbl>
          </a:graphicData>
        </a:graphic>
      </p:graphicFrame>
      <p:sp>
        <p:nvSpPr>
          <p:cNvPr id="12" name="TextBox 11">
            <a:extLst>
              <a:ext uri="{FF2B5EF4-FFF2-40B4-BE49-F238E27FC236}">
                <a16:creationId xmlns:a16="http://schemas.microsoft.com/office/drawing/2014/main" id="{875851D6-844B-4B00-A49C-5E3D9A108D74}"/>
              </a:ext>
            </a:extLst>
          </p:cNvPr>
          <p:cNvSpPr txBox="1"/>
          <p:nvPr/>
        </p:nvSpPr>
        <p:spPr>
          <a:xfrm>
            <a:off x="873457" y="5674046"/>
            <a:ext cx="10809027" cy="1028487"/>
          </a:xfrm>
          <a:prstGeom prst="rect">
            <a:avLst/>
          </a:prstGeom>
          <a:noFill/>
        </p:spPr>
        <p:txBody>
          <a:bodyPr wrap="square">
            <a:spAutoFit/>
          </a:bodyPr>
          <a:lstStyle/>
          <a:p>
            <a:pPr marL="0" marR="0" lvl="0" indent="0" algn="l" defTabSz="914400" rtl="0" eaLnBrk="1" fontAlgn="auto" latinLnBrk="0" hangingPunct="1">
              <a:lnSpc>
                <a:spcPct val="115000"/>
              </a:lnSpc>
              <a:spcBef>
                <a:spcPts val="1200"/>
              </a:spcBef>
              <a:spcAft>
                <a:spcPts val="0"/>
              </a:spcAft>
              <a:buClrTx/>
              <a:buSzTx/>
              <a:buFontTx/>
              <a:buNone/>
              <a:tabLst/>
              <a:defRPr/>
            </a:pPr>
            <a:r>
              <a:rPr kumimoji="0" lang="en-GB" sz="1800" b="0" i="0" u="none" strike="noStrike" kern="1200" cap="none" spc="0" normalizeH="0" baseline="0" noProof="0" dirty="0">
                <a:ln>
                  <a:noFill/>
                </a:ln>
                <a:solidFill>
                  <a:srgbClr val="4C5C69"/>
                </a:solidFill>
                <a:effectLst/>
                <a:uLnTx/>
                <a:uFillTx/>
                <a:latin typeface="Trebuchet MS" panose="020B0603020202020204"/>
                <a:ea typeface="+mn-ea"/>
                <a:cs typeface="Times New Roman" panose="02020603050405020304" pitchFamily="18" charset="0"/>
              </a:rPr>
              <a:t>In the SW circa 26,000 customers served by a registered heat network, c5,600 buildings (c600 of which are on a communal heat network) and a total of 765 registered heat networks by South West region (122 district networks, 643 communal networks).</a:t>
            </a:r>
          </a:p>
        </p:txBody>
      </p:sp>
    </p:spTree>
    <p:extLst>
      <p:ext uri="{BB962C8B-B14F-4D97-AF65-F5344CB8AC3E}">
        <p14:creationId xmlns:p14="http://schemas.microsoft.com/office/powerpoint/2010/main" val="2414403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074DA-FD49-41AB-A204-D2B4E2B47258}"/>
              </a:ext>
            </a:extLst>
          </p:cNvPr>
          <p:cNvSpPr>
            <a:spLocks noGrp="1"/>
          </p:cNvSpPr>
          <p:nvPr>
            <p:ph type="title"/>
          </p:nvPr>
        </p:nvSpPr>
        <p:spPr>
          <a:xfrm>
            <a:off x="704209" y="635069"/>
            <a:ext cx="4509236" cy="1139139"/>
          </a:xfrm>
        </p:spPr>
        <p:txBody>
          <a:bodyPr>
            <a:normAutofit/>
          </a:bodyPr>
          <a:lstStyle/>
          <a:p>
            <a:r>
              <a:rPr lang="en-GB" sz="3600" dirty="0"/>
              <a:t>Overview of the 5i Programme</a:t>
            </a:r>
          </a:p>
        </p:txBody>
      </p:sp>
      <p:sp>
        <p:nvSpPr>
          <p:cNvPr id="3" name="Content Placeholder 2">
            <a:extLst>
              <a:ext uri="{FF2B5EF4-FFF2-40B4-BE49-F238E27FC236}">
                <a16:creationId xmlns:a16="http://schemas.microsoft.com/office/drawing/2014/main" id="{5197D4CF-C2D2-4BF2-B5B8-7697E305D00F}"/>
              </a:ext>
            </a:extLst>
          </p:cNvPr>
          <p:cNvSpPr>
            <a:spLocks noGrp="1"/>
          </p:cNvSpPr>
          <p:nvPr>
            <p:ph idx="1"/>
          </p:nvPr>
        </p:nvSpPr>
        <p:spPr>
          <a:xfrm>
            <a:off x="720991" y="1820339"/>
            <a:ext cx="4993215" cy="2970686"/>
          </a:xfrm>
        </p:spPr>
        <p:txBody>
          <a:bodyPr anchor="t">
            <a:normAutofit/>
          </a:bodyPr>
          <a:lstStyle/>
          <a:p>
            <a:pPr marL="342900" lvl="0" indent="-342900">
              <a:buFont typeface="+mj-lt"/>
              <a:buAutoNum type="arabicParenR"/>
            </a:pPr>
            <a:r>
              <a:rPr lang="en-GB" sz="3100" dirty="0">
                <a:solidFill>
                  <a:schemeClr val="accent1"/>
                </a:solidFill>
                <a:effectLst/>
                <a:latin typeface="+mn-lt"/>
                <a:ea typeface="Times New Roman" panose="02020603050405020304" pitchFamily="18" charset="0"/>
              </a:rPr>
              <a:t> Influence </a:t>
            </a:r>
            <a:endParaRPr lang="en-GB" sz="3100" dirty="0">
              <a:solidFill>
                <a:schemeClr val="accent1"/>
              </a:solidFill>
              <a:effectLst/>
              <a:latin typeface="+mn-lt"/>
              <a:ea typeface="Calibri" panose="020F0502020204030204" pitchFamily="34" charset="0"/>
            </a:endParaRPr>
          </a:p>
          <a:p>
            <a:pPr marL="342900" lvl="0" indent="-342900">
              <a:buFont typeface="+mj-lt"/>
              <a:buAutoNum type="arabicParenR"/>
            </a:pPr>
            <a:r>
              <a:rPr lang="en-GB" sz="3100" dirty="0">
                <a:solidFill>
                  <a:schemeClr val="accent1"/>
                </a:solidFill>
                <a:effectLst/>
                <a:latin typeface="+mn-lt"/>
                <a:ea typeface="Times New Roman" panose="02020603050405020304" pitchFamily="18" charset="0"/>
              </a:rPr>
              <a:t> Implement </a:t>
            </a:r>
            <a:endParaRPr lang="en-GB" sz="3100" dirty="0">
              <a:solidFill>
                <a:schemeClr val="accent1"/>
              </a:solidFill>
              <a:effectLst/>
              <a:latin typeface="+mn-lt"/>
              <a:ea typeface="Calibri" panose="020F0502020204030204" pitchFamily="34" charset="0"/>
            </a:endParaRPr>
          </a:p>
          <a:p>
            <a:pPr marL="342900" lvl="0" indent="-342900">
              <a:buFont typeface="+mj-lt"/>
              <a:buAutoNum type="arabicParenR"/>
            </a:pPr>
            <a:r>
              <a:rPr lang="en-GB" sz="3100" dirty="0">
                <a:solidFill>
                  <a:schemeClr val="accent1"/>
                </a:solidFill>
                <a:effectLst/>
                <a:latin typeface="+mn-lt"/>
                <a:ea typeface="Times New Roman" panose="02020603050405020304" pitchFamily="18" charset="0"/>
              </a:rPr>
              <a:t> Innovation</a:t>
            </a:r>
            <a:endParaRPr lang="en-GB" sz="3100" dirty="0">
              <a:solidFill>
                <a:schemeClr val="accent1"/>
              </a:solidFill>
              <a:effectLst/>
              <a:latin typeface="+mn-lt"/>
              <a:ea typeface="Calibri" panose="020F0502020204030204" pitchFamily="34" charset="0"/>
            </a:endParaRPr>
          </a:p>
          <a:p>
            <a:pPr marL="342900" lvl="0" indent="-342900">
              <a:buFont typeface="+mj-lt"/>
              <a:buAutoNum type="arabicParenR"/>
            </a:pPr>
            <a:r>
              <a:rPr lang="en-GB" sz="3100" dirty="0">
                <a:solidFill>
                  <a:schemeClr val="accent1"/>
                </a:solidFill>
                <a:effectLst/>
                <a:latin typeface="+mn-lt"/>
                <a:ea typeface="Times New Roman" panose="02020603050405020304" pitchFamily="18" charset="0"/>
              </a:rPr>
              <a:t> Investment </a:t>
            </a:r>
            <a:endParaRPr lang="en-GB" sz="3100" dirty="0">
              <a:solidFill>
                <a:schemeClr val="accent1"/>
              </a:solidFill>
              <a:effectLst/>
              <a:latin typeface="+mn-lt"/>
              <a:ea typeface="Calibri" panose="020F0502020204030204" pitchFamily="34" charset="0"/>
            </a:endParaRPr>
          </a:p>
          <a:p>
            <a:pPr marL="342900" lvl="0" indent="-342900">
              <a:buFont typeface="+mj-lt"/>
              <a:buAutoNum type="arabicParenR"/>
            </a:pPr>
            <a:r>
              <a:rPr lang="en-GB" sz="3100" dirty="0">
                <a:solidFill>
                  <a:schemeClr val="accent1"/>
                </a:solidFill>
                <a:latin typeface="+mn-lt"/>
              </a:rPr>
              <a:t> Inter-disciplinary</a:t>
            </a:r>
          </a:p>
        </p:txBody>
      </p:sp>
      <p:sp>
        <p:nvSpPr>
          <p:cNvPr id="24" name="Freeform: Shape 20">
            <a:extLst>
              <a:ext uri="{FF2B5EF4-FFF2-40B4-BE49-F238E27FC236}">
                <a16:creationId xmlns:a16="http://schemas.microsoft.com/office/drawing/2014/main" id="{3A45B268-BBDB-4EC6-A664-CED7BF60D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4207" y="361702"/>
            <a:ext cx="1691640" cy="1691640"/>
          </a:xfrm>
          <a:custGeom>
            <a:avLst/>
            <a:gdLst>
              <a:gd name="connsiteX0" fmla="*/ 845820 w 1691640"/>
              <a:gd name="connsiteY0" fmla="*/ 0 h 1691640"/>
              <a:gd name="connsiteX1" fmla="*/ 1691640 w 1691640"/>
              <a:gd name="connsiteY1" fmla="*/ 845820 h 1691640"/>
              <a:gd name="connsiteX2" fmla="*/ 845820 w 1691640"/>
              <a:gd name="connsiteY2" fmla="*/ 1691640 h 1691640"/>
              <a:gd name="connsiteX3" fmla="*/ 0 w 1691640"/>
              <a:gd name="connsiteY3" fmla="*/ 845820 h 1691640"/>
              <a:gd name="connsiteX4" fmla="*/ 845820 w 1691640"/>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169164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Oval 2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3d Glasses with solid fill">
            <a:extLst>
              <a:ext uri="{FF2B5EF4-FFF2-40B4-BE49-F238E27FC236}">
                <a16:creationId xmlns:a16="http://schemas.microsoft.com/office/drawing/2014/main" id="{E52F4219-A367-4819-A242-9F3E17EE59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50245" y="696037"/>
            <a:ext cx="1017204" cy="1017204"/>
          </a:xfrm>
          <a:prstGeom prst="rect">
            <a:avLst/>
          </a:prstGeom>
        </p:spPr>
      </p:pic>
      <p:sp>
        <p:nvSpPr>
          <p:cNvPr id="25" name="Freeform: Shape 24">
            <a:extLst>
              <a:ext uri="{FF2B5EF4-FFF2-40B4-BE49-F238E27FC236}">
                <a16:creationId xmlns:a16="http://schemas.microsoft.com/office/drawing/2014/main" id="{B78B55DD-3C55-4B94-9031-4F3723BD4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Freeform: Shape 26">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descr="Coins with solid fill">
            <a:extLst>
              <a:ext uri="{FF2B5EF4-FFF2-40B4-BE49-F238E27FC236}">
                <a16:creationId xmlns:a16="http://schemas.microsoft.com/office/drawing/2014/main" id="{5373EC41-4A79-4677-8712-290991EA91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60176" y="337711"/>
            <a:ext cx="2213034" cy="2213034"/>
          </a:xfrm>
          <a:prstGeom prst="rect">
            <a:avLst/>
          </a:prstGeom>
        </p:spPr>
      </p:pic>
      <p:sp>
        <p:nvSpPr>
          <p:cNvPr id="29" name="Freeform: Shape 28">
            <a:extLst>
              <a:ext uri="{FF2B5EF4-FFF2-40B4-BE49-F238E27FC236}">
                <a16:creationId xmlns:a16="http://schemas.microsoft.com/office/drawing/2014/main" id="{42D9BB05-ED63-4148-87AB-82720ACC3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8614" y="4769536"/>
            <a:ext cx="3950208" cy="2088462"/>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Freeform: Shape 30">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5B00B48C-8AA7-4128-AD60-76349F0CE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6020" y="2715337"/>
            <a:ext cx="2743200" cy="274320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Oval 3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Aspiration with solid fill">
            <a:extLst>
              <a:ext uri="{FF2B5EF4-FFF2-40B4-BE49-F238E27FC236}">
                <a16:creationId xmlns:a16="http://schemas.microsoft.com/office/drawing/2014/main" id="{FAE62C3C-FFB9-43C0-B7D3-F8AFFD841E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28456" y="3261826"/>
            <a:ext cx="1650222" cy="1650222"/>
          </a:xfrm>
          <a:prstGeom prst="rect">
            <a:avLst/>
          </a:prstGeom>
        </p:spPr>
      </p:pic>
      <p:pic>
        <p:nvPicPr>
          <p:cNvPr id="13" name="Graphic 12" descr="Acorn with solid fill">
            <a:extLst>
              <a:ext uri="{FF2B5EF4-FFF2-40B4-BE49-F238E27FC236}">
                <a16:creationId xmlns:a16="http://schemas.microsoft.com/office/drawing/2014/main" id="{831560B5-FBB7-4FD5-BF85-2A7EF4AE96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96266" y="5356746"/>
            <a:ext cx="1300086" cy="1300086"/>
          </a:xfrm>
          <a:prstGeom prst="rect">
            <a:avLst/>
          </a:prstGeom>
        </p:spPr>
      </p:pic>
      <p:sp>
        <p:nvSpPr>
          <p:cNvPr id="37" name="Freeform: Shape 36">
            <a:extLst>
              <a:ext uri="{FF2B5EF4-FFF2-40B4-BE49-F238E27FC236}">
                <a16:creationId xmlns:a16="http://schemas.microsoft.com/office/drawing/2014/main" id="{0760511E-86BF-4340-9949-CECB774FAC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9" name="Freeform: Shape 3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Alterations &amp; Tailoring with solid fill">
            <a:extLst>
              <a:ext uri="{FF2B5EF4-FFF2-40B4-BE49-F238E27FC236}">
                <a16:creationId xmlns:a16="http://schemas.microsoft.com/office/drawing/2014/main" id="{45A0586E-F3C1-4329-BF68-A2F8ED915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71966" y="4773845"/>
            <a:ext cx="1746444" cy="1746444"/>
          </a:xfrm>
          <a:prstGeom prst="rect">
            <a:avLst/>
          </a:prstGeom>
        </p:spPr>
      </p:pic>
    </p:spTree>
    <p:extLst>
      <p:ext uri="{BB962C8B-B14F-4D97-AF65-F5344CB8AC3E}">
        <p14:creationId xmlns:p14="http://schemas.microsoft.com/office/powerpoint/2010/main" val="227859309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EA0AA5F-6CCD-4050-87DC-D5877EDB0F9B}"/>
              </a:ext>
            </a:extLst>
          </p:cNvPr>
          <p:cNvGraphicFramePr>
            <a:graphicFrameLocks noGrp="1"/>
          </p:cNvGraphicFramePr>
          <p:nvPr>
            <p:ph idx="1"/>
          </p:nvPr>
        </p:nvGraphicFramePr>
        <p:xfrm>
          <a:off x="737100" y="230279"/>
          <a:ext cx="11037471" cy="4687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 name="Group 21">
            <a:extLst>
              <a:ext uri="{FF2B5EF4-FFF2-40B4-BE49-F238E27FC236}">
                <a16:creationId xmlns:a16="http://schemas.microsoft.com/office/drawing/2014/main" id="{2CA93DB0-1498-4F09-8814-0DE5E47D9178}"/>
              </a:ext>
            </a:extLst>
          </p:cNvPr>
          <p:cNvGrpSpPr/>
          <p:nvPr/>
        </p:nvGrpSpPr>
        <p:grpSpPr>
          <a:xfrm>
            <a:off x="738052" y="3285196"/>
            <a:ext cx="1919009" cy="1697803"/>
            <a:chOff x="930056" y="0"/>
            <a:chExt cx="1220001" cy="1816323"/>
          </a:xfrm>
        </p:grpSpPr>
        <p:sp>
          <p:nvSpPr>
            <p:cNvPr id="23" name="Rectangle 22">
              <a:extLst>
                <a:ext uri="{FF2B5EF4-FFF2-40B4-BE49-F238E27FC236}">
                  <a16:creationId xmlns:a16="http://schemas.microsoft.com/office/drawing/2014/main" id="{150557D0-C915-40EF-A38E-6CB444D624FD}"/>
                </a:ext>
              </a:extLst>
            </p:cNvPr>
            <p:cNvSpPr/>
            <p:nvPr/>
          </p:nvSpPr>
          <p:spPr>
            <a:xfrm>
              <a:off x="930056" y="0"/>
              <a:ext cx="1220001" cy="181632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2ABF601B-C3B8-4D36-BB24-4604D9E4469F}"/>
                </a:ext>
              </a:extLst>
            </p:cNvPr>
            <p:cNvSpPr txBox="1"/>
            <p:nvPr/>
          </p:nvSpPr>
          <p:spPr>
            <a:xfrm>
              <a:off x="930056" y="0"/>
              <a:ext cx="1220001" cy="18163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rPr>
                <a:t>Workshop Theme:</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Calibri" panose="020F0502020204030204" pitchFamily="34" charset="0"/>
                </a:rPr>
                <a:t>Decarbonising heat, Capacity and Resources.</a:t>
              </a: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endParaRPr>
            </a:p>
          </p:txBody>
        </p:sp>
      </p:grpSp>
      <p:grpSp>
        <p:nvGrpSpPr>
          <p:cNvPr id="28" name="Group 27">
            <a:extLst>
              <a:ext uri="{FF2B5EF4-FFF2-40B4-BE49-F238E27FC236}">
                <a16:creationId xmlns:a16="http://schemas.microsoft.com/office/drawing/2014/main" id="{7463AE4B-B440-4CBA-AFC8-E801D812AF05}"/>
              </a:ext>
            </a:extLst>
          </p:cNvPr>
          <p:cNvGrpSpPr/>
          <p:nvPr/>
        </p:nvGrpSpPr>
        <p:grpSpPr>
          <a:xfrm>
            <a:off x="721019" y="5000133"/>
            <a:ext cx="11053552" cy="1772902"/>
            <a:chOff x="2391280" y="7191"/>
            <a:chExt cx="6408101" cy="931187"/>
          </a:xfrm>
        </p:grpSpPr>
        <p:sp>
          <p:nvSpPr>
            <p:cNvPr id="29" name="Arrow: Right 28">
              <a:extLst>
                <a:ext uri="{FF2B5EF4-FFF2-40B4-BE49-F238E27FC236}">
                  <a16:creationId xmlns:a16="http://schemas.microsoft.com/office/drawing/2014/main" id="{DEF5E7A7-984F-43A7-8608-284BDBA67DA2}"/>
                </a:ext>
              </a:extLst>
            </p:cNvPr>
            <p:cNvSpPr/>
            <p:nvPr/>
          </p:nvSpPr>
          <p:spPr>
            <a:xfrm>
              <a:off x="2405535" y="7191"/>
              <a:ext cx="6393846" cy="931187"/>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Arrow: Right 4">
              <a:extLst>
                <a:ext uri="{FF2B5EF4-FFF2-40B4-BE49-F238E27FC236}">
                  <a16:creationId xmlns:a16="http://schemas.microsoft.com/office/drawing/2014/main" id="{54B2C22D-F025-43D0-80CB-40CD782EB717}"/>
                </a:ext>
              </a:extLst>
            </p:cNvPr>
            <p:cNvSpPr txBox="1"/>
            <p:nvPr/>
          </p:nvSpPr>
          <p:spPr>
            <a:xfrm>
              <a:off x="2391280" y="296550"/>
              <a:ext cx="6315927" cy="4655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254000" bIns="147826"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Source Sans Pro" panose="020B0503030403020204" pitchFamily="34" charset="0"/>
                  <a:cs typeface="+mn-cs"/>
                </a:rPr>
                <a:t>Resources: External Speakers, Net Zero Go, Peer to Peer learning and support, Case studies, Weblinks, SWNZH, Slide Decks and Collaborators</a:t>
              </a:r>
            </a:p>
          </p:txBody>
        </p:sp>
      </p:grpSp>
      <p:grpSp>
        <p:nvGrpSpPr>
          <p:cNvPr id="35" name="Group 34">
            <a:extLst>
              <a:ext uri="{FF2B5EF4-FFF2-40B4-BE49-F238E27FC236}">
                <a16:creationId xmlns:a16="http://schemas.microsoft.com/office/drawing/2014/main" id="{522F3DC4-C489-49BD-81A9-C82EDF553296}"/>
              </a:ext>
            </a:extLst>
          </p:cNvPr>
          <p:cNvGrpSpPr/>
          <p:nvPr/>
        </p:nvGrpSpPr>
        <p:grpSpPr>
          <a:xfrm>
            <a:off x="2907209" y="3271944"/>
            <a:ext cx="1883452" cy="1697803"/>
            <a:chOff x="930056" y="0"/>
            <a:chExt cx="1220001" cy="1816323"/>
          </a:xfrm>
        </p:grpSpPr>
        <p:sp>
          <p:nvSpPr>
            <p:cNvPr id="36" name="Rectangle 35">
              <a:extLst>
                <a:ext uri="{FF2B5EF4-FFF2-40B4-BE49-F238E27FC236}">
                  <a16:creationId xmlns:a16="http://schemas.microsoft.com/office/drawing/2014/main" id="{43DAFEE7-409E-4159-82FC-B5F705415026}"/>
                </a:ext>
              </a:extLst>
            </p:cNvPr>
            <p:cNvSpPr/>
            <p:nvPr/>
          </p:nvSpPr>
          <p:spPr>
            <a:xfrm>
              <a:off x="930056" y="0"/>
              <a:ext cx="1220001" cy="181632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7" name="TextBox 36">
              <a:extLst>
                <a:ext uri="{FF2B5EF4-FFF2-40B4-BE49-F238E27FC236}">
                  <a16:creationId xmlns:a16="http://schemas.microsoft.com/office/drawing/2014/main" id="{4A294E3F-DEB7-493F-B92F-2873946F668B}"/>
                </a:ext>
              </a:extLst>
            </p:cNvPr>
            <p:cNvSpPr txBox="1"/>
            <p:nvPr/>
          </p:nvSpPr>
          <p:spPr>
            <a:xfrm>
              <a:off x="930056" y="0"/>
              <a:ext cx="1220001" cy="18163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rPr>
                <a:t>Workshop Theme:</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rPr>
                <a:t>Learning and Knowledge, fostering collaborations.</a:t>
              </a:r>
              <a:endParaRPr kumimoji="0" lang="en-GB" sz="18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Calibri" panose="020F0502020204030204" pitchFamily="34" charset="0"/>
              </a:endParaRP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endParaRPr>
            </a:p>
          </p:txBody>
        </p:sp>
      </p:grpSp>
      <p:grpSp>
        <p:nvGrpSpPr>
          <p:cNvPr id="38" name="Group 37">
            <a:extLst>
              <a:ext uri="{FF2B5EF4-FFF2-40B4-BE49-F238E27FC236}">
                <a16:creationId xmlns:a16="http://schemas.microsoft.com/office/drawing/2014/main" id="{2951107B-D8C8-4C1F-ABD7-2C4CBDAAF9C9}"/>
              </a:ext>
            </a:extLst>
          </p:cNvPr>
          <p:cNvGrpSpPr/>
          <p:nvPr/>
        </p:nvGrpSpPr>
        <p:grpSpPr>
          <a:xfrm>
            <a:off x="5046073" y="3275798"/>
            <a:ext cx="1938927" cy="1697803"/>
            <a:chOff x="964945" y="0"/>
            <a:chExt cx="1238610" cy="1816323"/>
          </a:xfrm>
        </p:grpSpPr>
        <p:sp>
          <p:nvSpPr>
            <p:cNvPr id="39" name="Rectangle 38">
              <a:extLst>
                <a:ext uri="{FF2B5EF4-FFF2-40B4-BE49-F238E27FC236}">
                  <a16:creationId xmlns:a16="http://schemas.microsoft.com/office/drawing/2014/main" id="{5C98DF78-F899-4D69-901F-4C9C1554D741}"/>
                </a:ext>
              </a:extLst>
            </p:cNvPr>
            <p:cNvSpPr/>
            <p:nvPr/>
          </p:nvSpPr>
          <p:spPr>
            <a:xfrm>
              <a:off x="983554" y="0"/>
              <a:ext cx="1220001" cy="181632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TextBox 39">
              <a:extLst>
                <a:ext uri="{FF2B5EF4-FFF2-40B4-BE49-F238E27FC236}">
                  <a16:creationId xmlns:a16="http://schemas.microsoft.com/office/drawing/2014/main" id="{253B9745-0388-477F-AA52-F38A28E94E72}"/>
                </a:ext>
              </a:extLst>
            </p:cNvPr>
            <p:cNvSpPr txBox="1"/>
            <p:nvPr/>
          </p:nvSpPr>
          <p:spPr>
            <a:xfrm>
              <a:off x="964945" y="0"/>
              <a:ext cx="1220001" cy="18163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rPr>
                <a:t>Workshop Theme:</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rPr>
                <a:t>People and Organisations, Training.</a:t>
              </a:r>
              <a:endParaRPr kumimoji="0" lang="en-GB" sz="18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Calibri" panose="020F0502020204030204" pitchFamily="34" charset="0"/>
              </a:endParaRP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endParaRPr>
            </a:p>
          </p:txBody>
        </p:sp>
      </p:grpSp>
      <p:grpSp>
        <p:nvGrpSpPr>
          <p:cNvPr id="41" name="Group 40">
            <a:extLst>
              <a:ext uri="{FF2B5EF4-FFF2-40B4-BE49-F238E27FC236}">
                <a16:creationId xmlns:a16="http://schemas.microsoft.com/office/drawing/2014/main" id="{D52ED6AA-BE02-45CF-8936-6AD43286A469}"/>
              </a:ext>
            </a:extLst>
          </p:cNvPr>
          <p:cNvGrpSpPr/>
          <p:nvPr/>
        </p:nvGrpSpPr>
        <p:grpSpPr>
          <a:xfrm>
            <a:off x="7222721" y="3273116"/>
            <a:ext cx="1899532" cy="1697803"/>
            <a:chOff x="930056" y="0"/>
            <a:chExt cx="1220001" cy="1816323"/>
          </a:xfrm>
        </p:grpSpPr>
        <p:sp>
          <p:nvSpPr>
            <p:cNvPr id="42" name="Rectangle 41">
              <a:extLst>
                <a:ext uri="{FF2B5EF4-FFF2-40B4-BE49-F238E27FC236}">
                  <a16:creationId xmlns:a16="http://schemas.microsoft.com/office/drawing/2014/main" id="{9D42D246-AA39-4FF8-AD0D-21762914DFC3}"/>
                </a:ext>
              </a:extLst>
            </p:cNvPr>
            <p:cNvSpPr/>
            <p:nvPr/>
          </p:nvSpPr>
          <p:spPr>
            <a:xfrm>
              <a:off x="930056" y="0"/>
              <a:ext cx="1220001" cy="181632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3" name="TextBox 42">
              <a:extLst>
                <a:ext uri="{FF2B5EF4-FFF2-40B4-BE49-F238E27FC236}">
                  <a16:creationId xmlns:a16="http://schemas.microsoft.com/office/drawing/2014/main" id="{0C195B54-FAC7-42AF-8B05-F7CF92D5A096}"/>
                </a:ext>
              </a:extLst>
            </p:cNvPr>
            <p:cNvSpPr txBox="1"/>
            <p:nvPr/>
          </p:nvSpPr>
          <p:spPr>
            <a:xfrm>
              <a:off x="930056" y="0"/>
              <a:ext cx="1220001" cy="18163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rPr>
                <a:t>Workshop Theme:</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rPr>
                <a:t>Finance,</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rPr>
                <a:t>Markets, Use and Risk.</a:t>
              </a:r>
            </a:p>
          </p:txBody>
        </p:sp>
      </p:grpSp>
      <p:grpSp>
        <p:nvGrpSpPr>
          <p:cNvPr id="44" name="Group 43">
            <a:extLst>
              <a:ext uri="{FF2B5EF4-FFF2-40B4-BE49-F238E27FC236}">
                <a16:creationId xmlns:a16="http://schemas.microsoft.com/office/drawing/2014/main" id="{6F4289B7-94A5-48BD-A67F-B1FF8D052024}"/>
              </a:ext>
            </a:extLst>
          </p:cNvPr>
          <p:cNvGrpSpPr/>
          <p:nvPr/>
        </p:nvGrpSpPr>
        <p:grpSpPr>
          <a:xfrm>
            <a:off x="9403110" y="3274337"/>
            <a:ext cx="1874894" cy="1697803"/>
            <a:chOff x="930056" y="0"/>
            <a:chExt cx="1220001" cy="1816323"/>
          </a:xfrm>
        </p:grpSpPr>
        <p:sp>
          <p:nvSpPr>
            <p:cNvPr id="45" name="Rectangle 44">
              <a:extLst>
                <a:ext uri="{FF2B5EF4-FFF2-40B4-BE49-F238E27FC236}">
                  <a16:creationId xmlns:a16="http://schemas.microsoft.com/office/drawing/2014/main" id="{AB6B7BCA-47FE-4C2A-A737-F8C30BF24D94}"/>
                </a:ext>
              </a:extLst>
            </p:cNvPr>
            <p:cNvSpPr/>
            <p:nvPr/>
          </p:nvSpPr>
          <p:spPr>
            <a:xfrm>
              <a:off x="930056" y="0"/>
              <a:ext cx="1220001" cy="181632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6" name="TextBox 45">
              <a:extLst>
                <a:ext uri="{FF2B5EF4-FFF2-40B4-BE49-F238E27FC236}">
                  <a16:creationId xmlns:a16="http://schemas.microsoft.com/office/drawing/2014/main" id="{29A63A63-E925-4656-B5D6-74B96A3CD076}"/>
                </a:ext>
              </a:extLst>
            </p:cNvPr>
            <p:cNvSpPr txBox="1"/>
            <p:nvPr/>
          </p:nvSpPr>
          <p:spPr>
            <a:xfrm>
              <a:off x="930056" y="0"/>
              <a:ext cx="1220001" cy="18163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rPr>
                <a:t>Workshop Theme:</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Source Sans Pro" panose="020B0503030403020204" pitchFamily="34" charset="0"/>
                  <a:cs typeface="+mn-cs"/>
                </a:rPr>
                <a:t>Policy and Regulation.</a:t>
              </a:r>
            </a:p>
          </p:txBody>
        </p:sp>
      </p:grpSp>
      <p:sp>
        <p:nvSpPr>
          <p:cNvPr id="5" name="Title 4">
            <a:extLst>
              <a:ext uri="{FF2B5EF4-FFF2-40B4-BE49-F238E27FC236}">
                <a16:creationId xmlns:a16="http://schemas.microsoft.com/office/drawing/2014/main" id="{70F56B35-F1FA-4E9E-ACA9-E91711A45FBD}"/>
              </a:ext>
            </a:extLst>
          </p:cNvPr>
          <p:cNvSpPr>
            <a:spLocks noGrp="1"/>
          </p:cNvSpPr>
          <p:nvPr>
            <p:ph type="title"/>
          </p:nvPr>
        </p:nvSpPr>
        <p:spPr/>
        <p:txBody>
          <a:bodyPr/>
          <a:lstStyle/>
          <a:p>
            <a:r>
              <a:rPr lang="en-GB" dirty="0"/>
              <a:t>5i Training Programme Summary</a:t>
            </a:r>
          </a:p>
        </p:txBody>
      </p:sp>
    </p:spTree>
    <p:extLst>
      <p:ext uri="{BB962C8B-B14F-4D97-AF65-F5344CB8AC3E}">
        <p14:creationId xmlns:p14="http://schemas.microsoft.com/office/powerpoint/2010/main" val="3144059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5">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5000" kern="1200" dirty="0">
                <a:solidFill>
                  <a:schemeClr val="tx1"/>
                </a:solidFill>
                <a:latin typeface="+mj-lt"/>
                <a:ea typeface="+mj-ea"/>
                <a:cs typeface="+mj-cs"/>
              </a:rPr>
              <a:t>Overview of </a:t>
            </a:r>
            <a:r>
              <a:rPr lang="en-US" sz="5000" dirty="0">
                <a:solidFill>
                  <a:schemeClr val="tx1"/>
                </a:solidFill>
                <a:latin typeface="+mj-lt"/>
              </a:rPr>
              <a:t>each </a:t>
            </a:r>
            <a:r>
              <a:rPr lang="en-US" sz="5000" kern="1200" dirty="0">
                <a:solidFill>
                  <a:schemeClr val="tx1"/>
                </a:solidFill>
                <a:latin typeface="+mj-lt"/>
                <a:ea typeface="+mj-ea"/>
                <a:cs typeface="+mj-cs"/>
              </a:rPr>
              <a:t>session</a:t>
            </a:r>
          </a:p>
        </p:txBody>
      </p:sp>
      <p:pic>
        <p:nvPicPr>
          <p:cNvPr id="11" name="Picture 10" descr="Calendar on table">
            <a:extLst>
              <a:ext uri="{FF2B5EF4-FFF2-40B4-BE49-F238E27FC236}">
                <a16:creationId xmlns:a16="http://schemas.microsoft.com/office/drawing/2014/main" id="{BBD96A8E-08A0-E5FA-7D5B-EA41C467C15C}"/>
              </a:ext>
            </a:extLst>
          </p:cNvPr>
          <p:cNvPicPr>
            <a:picLocks noChangeAspect="1"/>
          </p:cNvPicPr>
          <p:nvPr/>
        </p:nvPicPr>
        <p:blipFill rotWithShape="1">
          <a:blip r:embed="rId3"/>
          <a:srcRect r="33047" b="-1"/>
          <a:stretch/>
        </p:blipFill>
        <p:spPr>
          <a:xfrm>
            <a:off x="630936" y="707765"/>
            <a:ext cx="5458968" cy="5442470"/>
          </a:xfrm>
          <a:prstGeom prst="rect">
            <a:avLst/>
          </a:prstGeom>
        </p:spPr>
      </p:pic>
      <p:sp>
        <p:nvSpPr>
          <p:cNvPr id="3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Rectangle 8">
            <a:extLst>
              <a:ext uri="{FF2B5EF4-FFF2-40B4-BE49-F238E27FC236}">
                <a16:creationId xmlns:a16="http://schemas.microsoft.com/office/drawing/2014/main" id="{453F55C5-D2E6-4E79-B902-DDFC58A03135}"/>
              </a:ext>
            </a:extLst>
          </p:cNvPr>
          <p:cNvSpPr/>
          <p:nvPr/>
        </p:nvSpPr>
        <p:spPr>
          <a:xfrm>
            <a:off x="6720840" y="2752979"/>
            <a:ext cx="4837176" cy="3462696"/>
          </a:xfrm>
          <a:prstGeom prst="rect">
            <a:avLst/>
          </a:prstGeom>
        </p:spPr>
        <p:txBody>
          <a:bodyPr vert="horz" lIns="91440" tIns="45720" rIns="91440" bIns="45720" rtlCol="0" anchor="t">
            <a:normAutofit fontScale="92500" lnSpcReduction="10000"/>
          </a:bodyPr>
          <a:lstStyle/>
          <a:p>
            <a:pPr marL="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1500 – 1515</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Welcome, introductions, Setting the Scene</a:t>
            </a:r>
          </a:p>
          <a:p>
            <a:pPr marL="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1515 – 1535: </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External Speaker one</a:t>
            </a:r>
          </a:p>
          <a:p>
            <a:pPr marL="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1535 – 1550: </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Q&amp;A</a:t>
            </a:r>
          </a:p>
          <a:p>
            <a:pPr marL="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1550 – 1555: </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Break </a:t>
            </a:r>
          </a:p>
          <a:p>
            <a:pPr marL="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1600 – 1620:</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External speaker two</a:t>
            </a:r>
          </a:p>
          <a:p>
            <a:pPr marL="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1620 – 1640</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External speaker three</a:t>
            </a:r>
          </a:p>
          <a:p>
            <a:pPr marL="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1640 – 1655: </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Q&amp;A </a:t>
            </a:r>
          </a:p>
          <a:p>
            <a:pPr marL="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1655– 1700: </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Wrap up discussion</a:t>
            </a:r>
          </a:p>
          <a:p>
            <a:pPr marL="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Post event:</a:t>
            </a: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457200" marR="0" lvl="1"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Informal networking</a:t>
            </a:r>
          </a:p>
          <a:p>
            <a:pPr marL="457200" marR="0" lvl="1"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Community of Practice</a:t>
            </a:r>
            <a:endParaRPr kumimoji="0" lang="en-US" sz="1400" b="1" i="0" u="none" strike="noStrike" kern="1200" cap="none" spc="0" normalizeH="0" baseline="0" noProof="0" dirty="0">
              <a:ln>
                <a:noFill/>
              </a:ln>
              <a:solidFill>
                <a:prstClr val="black"/>
              </a:solidFill>
              <a:effectLst/>
              <a:highlight>
                <a:srgbClr val="FFFF00"/>
              </a:highlight>
              <a:uLnTx/>
              <a:uFillTx/>
              <a:latin typeface="Trebuchet MS" panose="020B0603020202020204"/>
              <a:ea typeface="+mn-ea"/>
              <a:cs typeface="+mn-cs"/>
            </a:endParaRPr>
          </a:p>
        </p:txBody>
      </p:sp>
      <p:sp>
        <p:nvSpPr>
          <p:cNvPr id="3" name="Multiplication Sign 2">
            <a:extLst>
              <a:ext uri="{FF2B5EF4-FFF2-40B4-BE49-F238E27FC236}">
                <a16:creationId xmlns:a16="http://schemas.microsoft.com/office/drawing/2014/main" id="{56865A1C-7582-476E-B497-4838D2F096D7}"/>
              </a:ext>
            </a:extLst>
          </p:cNvPr>
          <p:cNvSpPr/>
          <p:nvPr/>
        </p:nvSpPr>
        <p:spPr>
          <a:xfrm>
            <a:off x="2756647" y="3778623"/>
            <a:ext cx="242048" cy="48409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78037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76C4A-A3A6-4F94-8331-A6D9874BD248}"/>
              </a:ext>
            </a:extLst>
          </p:cNvPr>
          <p:cNvSpPr>
            <a:spLocks noGrp="1"/>
          </p:cNvSpPr>
          <p:nvPr>
            <p:ph type="title"/>
          </p:nvPr>
        </p:nvSpPr>
        <p:spPr/>
        <p:txBody>
          <a:bodyPr/>
          <a:lstStyle/>
          <a:p>
            <a:r>
              <a:rPr lang="en-GB" dirty="0"/>
              <a:t>5i Learning Outcomes</a:t>
            </a:r>
          </a:p>
        </p:txBody>
      </p:sp>
      <p:graphicFrame>
        <p:nvGraphicFramePr>
          <p:cNvPr id="4" name="Table 4">
            <a:extLst>
              <a:ext uri="{FF2B5EF4-FFF2-40B4-BE49-F238E27FC236}">
                <a16:creationId xmlns:a16="http://schemas.microsoft.com/office/drawing/2014/main" id="{9B9C8CE0-4F6B-44F5-B460-BFAE146B4151}"/>
              </a:ext>
            </a:extLst>
          </p:cNvPr>
          <p:cNvGraphicFramePr>
            <a:graphicFrameLocks noGrp="1"/>
          </p:cNvGraphicFramePr>
          <p:nvPr>
            <p:ph idx="1"/>
          </p:nvPr>
        </p:nvGraphicFramePr>
        <p:xfrm>
          <a:off x="1025086" y="1792461"/>
          <a:ext cx="10095631" cy="4752597"/>
        </p:xfrm>
        <a:graphic>
          <a:graphicData uri="http://schemas.openxmlformats.org/drawingml/2006/table">
            <a:tbl>
              <a:tblPr firstRow="1" bandRow="1">
                <a:tableStyleId>{5C22544A-7EE6-4342-B048-85BDC9FD1C3A}</a:tableStyleId>
              </a:tblPr>
              <a:tblGrid>
                <a:gridCol w="1775171">
                  <a:extLst>
                    <a:ext uri="{9D8B030D-6E8A-4147-A177-3AD203B41FA5}">
                      <a16:colId xmlns:a16="http://schemas.microsoft.com/office/drawing/2014/main" val="3414801602"/>
                    </a:ext>
                  </a:extLst>
                </a:gridCol>
                <a:gridCol w="2080115">
                  <a:extLst>
                    <a:ext uri="{9D8B030D-6E8A-4147-A177-3AD203B41FA5}">
                      <a16:colId xmlns:a16="http://schemas.microsoft.com/office/drawing/2014/main" val="3196845464"/>
                    </a:ext>
                  </a:extLst>
                </a:gridCol>
                <a:gridCol w="2080115">
                  <a:extLst>
                    <a:ext uri="{9D8B030D-6E8A-4147-A177-3AD203B41FA5}">
                      <a16:colId xmlns:a16="http://schemas.microsoft.com/office/drawing/2014/main" val="3160819267"/>
                    </a:ext>
                  </a:extLst>
                </a:gridCol>
                <a:gridCol w="2080115">
                  <a:extLst>
                    <a:ext uri="{9D8B030D-6E8A-4147-A177-3AD203B41FA5}">
                      <a16:colId xmlns:a16="http://schemas.microsoft.com/office/drawing/2014/main" val="4095511323"/>
                    </a:ext>
                  </a:extLst>
                </a:gridCol>
                <a:gridCol w="2080115">
                  <a:extLst>
                    <a:ext uri="{9D8B030D-6E8A-4147-A177-3AD203B41FA5}">
                      <a16:colId xmlns:a16="http://schemas.microsoft.com/office/drawing/2014/main" val="3330509526"/>
                    </a:ext>
                  </a:extLst>
                </a:gridCol>
              </a:tblGrid>
              <a:tr h="395479">
                <a:tc>
                  <a:txBody>
                    <a:bodyPr/>
                    <a:lstStyle/>
                    <a:p>
                      <a:pPr algn="ctr"/>
                      <a:r>
                        <a:rPr lang="en-GB" dirty="0"/>
                        <a:t>Influence</a:t>
                      </a:r>
                    </a:p>
                  </a:txBody>
                  <a:tcPr/>
                </a:tc>
                <a:tc>
                  <a:txBody>
                    <a:bodyPr/>
                    <a:lstStyle/>
                    <a:p>
                      <a:pPr algn="ctr"/>
                      <a:r>
                        <a:rPr lang="en-GB" dirty="0"/>
                        <a:t>Implement</a:t>
                      </a:r>
                    </a:p>
                  </a:txBody>
                  <a:tcPr/>
                </a:tc>
                <a:tc>
                  <a:txBody>
                    <a:bodyPr/>
                    <a:lstStyle/>
                    <a:p>
                      <a:pPr algn="ctr"/>
                      <a:r>
                        <a:rPr lang="en-GB" dirty="0"/>
                        <a:t>Innovation</a:t>
                      </a:r>
                    </a:p>
                  </a:txBody>
                  <a:tcPr/>
                </a:tc>
                <a:tc>
                  <a:txBody>
                    <a:bodyPr/>
                    <a:lstStyle/>
                    <a:p>
                      <a:pPr algn="ctr"/>
                      <a:r>
                        <a:rPr lang="en-GB" dirty="0"/>
                        <a:t>Investment</a:t>
                      </a:r>
                    </a:p>
                  </a:txBody>
                  <a:tcPr/>
                </a:tc>
                <a:tc>
                  <a:txBody>
                    <a:bodyPr/>
                    <a:lstStyle/>
                    <a:p>
                      <a:pPr algn="ctr"/>
                      <a:r>
                        <a:rPr lang="en-GB" dirty="0"/>
                        <a:t>Interdisciplinary</a:t>
                      </a:r>
                    </a:p>
                  </a:txBody>
                  <a:tcPr/>
                </a:tc>
                <a:extLst>
                  <a:ext uri="{0D108BD9-81ED-4DB2-BD59-A6C34878D82A}">
                    <a16:rowId xmlns:a16="http://schemas.microsoft.com/office/drawing/2014/main" val="1766211952"/>
                  </a:ext>
                </a:extLst>
              </a:tr>
              <a:tr h="2655360">
                <a:tc>
                  <a:txBody>
                    <a:bodyPr/>
                    <a:lstStyle/>
                    <a:p>
                      <a:pPr marL="0" indent="0">
                        <a:buFont typeface="Arial" panose="020B0604020202020204" pitchFamily="34" charset="0"/>
                        <a:buNone/>
                      </a:pPr>
                      <a:r>
                        <a:rPr lang="en-GB" sz="1200" dirty="0"/>
                        <a:t>An introduction to District Heating </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Heat and Buildings Strategy </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Low carbon heat alternatives: Recoverable heat mapping</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LA Examples</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a:p>
                      <a:pPr marL="0" indent="0">
                        <a:buFont typeface="Arial" panose="020B0604020202020204" pitchFamily="34" charset="0"/>
                        <a:buNone/>
                      </a:pPr>
                      <a:endParaRPr lang="en-GB" dirty="0"/>
                    </a:p>
                  </a:txBody>
                  <a:tcPr/>
                </a:tc>
                <a:tc>
                  <a:txBody>
                    <a:bodyPr/>
                    <a:lstStyle/>
                    <a:p>
                      <a:pPr marL="0" lvl="0" indent="0">
                        <a:buFont typeface="Arial" panose="020B0604020202020204" pitchFamily="34" charset="0"/>
                        <a:buNone/>
                      </a:pPr>
                      <a:r>
                        <a:rPr lang="en-GB" sz="1200" kern="1200" dirty="0">
                          <a:solidFill>
                            <a:schemeClr val="dk1"/>
                          </a:solidFill>
                          <a:latin typeface="+mn-lt"/>
                          <a:ea typeface="+mn-ea"/>
                          <a:cs typeface="+mn-cs"/>
                        </a:rPr>
                        <a:t>Understanding Obstacles: </a:t>
                      </a:r>
                      <a:r>
                        <a:rPr lang="en-GB" sz="1200" kern="1200" dirty="0" err="1">
                          <a:solidFill>
                            <a:schemeClr val="dk1"/>
                          </a:solidFill>
                          <a:latin typeface="+mn-lt"/>
                          <a:ea typeface="+mn-ea"/>
                          <a:cs typeface="+mn-cs"/>
                        </a:rPr>
                        <a:t>eg</a:t>
                      </a:r>
                      <a:r>
                        <a:rPr lang="en-GB" sz="1200" kern="1200" dirty="0">
                          <a:solidFill>
                            <a:schemeClr val="dk1"/>
                          </a:solidFill>
                          <a:latin typeface="+mn-lt"/>
                          <a:ea typeface="+mn-ea"/>
                          <a:cs typeface="+mn-cs"/>
                        </a:rPr>
                        <a:t> physical connection barriers to heat networks </a:t>
                      </a:r>
                    </a:p>
                    <a:p>
                      <a:pPr marL="0" lvl="0" indent="0">
                        <a:buFont typeface="Arial" panose="020B0604020202020204" pitchFamily="34" charset="0"/>
                        <a:buNone/>
                      </a:pPr>
                      <a:endParaRPr lang="en-GB" sz="1200" kern="1200" dirty="0">
                        <a:solidFill>
                          <a:schemeClr val="dk1"/>
                        </a:solidFill>
                        <a:latin typeface="+mn-lt"/>
                        <a:ea typeface="+mn-ea"/>
                        <a:cs typeface="+mn-cs"/>
                      </a:endParaRPr>
                    </a:p>
                    <a:p>
                      <a:pPr marL="0" lvl="0" indent="0">
                        <a:buFont typeface="Arial" panose="020B0604020202020204" pitchFamily="34" charset="0"/>
                        <a:buNone/>
                      </a:pPr>
                      <a:r>
                        <a:rPr lang="en-GB" sz="1200" kern="1200" dirty="0">
                          <a:solidFill>
                            <a:schemeClr val="dk1"/>
                          </a:solidFill>
                          <a:latin typeface="+mn-lt"/>
                          <a:ea typeface="+mn-ea"/>
                          <a:cs typeface="+mn-cs"/>
                        </a:rPr>
                        <a:t>Fostering Collaboration: </a:t>
                      </a:r>
                      <a:r>
                        <a:rPr lang="en-GB" sz="1200" kern="1200" dirty="0" err="1">
                          <a:solidFill>
                            <a:schemeClr val="dk1"/>
                          </a:solidFill>
                          <a:latin typeface="+mn-lt"/>
                          <a:ea typeface="+mn-ea"/>
                          <a:cs typeface="+mn-cs"/>
                        </a:rPr>
                        <a:t>eg</a:t>
                      </a:r>
                      <a:r>
                        <a:rPr lang="en-GB" sz="1200" kern="1200" dirty="0">
                          <a:solidFill>
                            <a:schemeClr val="dk1"/>
                          </a:solidFill>
                          <a:latin typeface="+mn-lt"/>
                          <a:ea typeface="+mn-ea"/>
                          <a:cs typeface="+mn-cs"/>
                        </a:rPr>
                        <a:t> Zoning - frameworks for co-operation</a:t>
                      </a:r>
                    </a:p>
                    <a:p>
                      <a:pPr marL="0" lvl="0" indent="0">
                        <a:buFont typeface="Arial" panose="020B0604020202020204" pitchFamily="34" charset="0"/>
                        <a:buNone/>
                      </a:pPr>
                      <a:endParaRPr lang="en-GB" sz="1200" kern="1200" dirty="0">
                        <a:solidFill>
                          <a:schemeClr val="dk1"/>
                        </a:solidFill>
                        <a:latin typeface="+mn-lt"/>
                        <a:ea typeface="+mn-ea"/>
                        <a:cs typeface="+mn-cs"/>
                      </a:endParaRPr>
                    </a:p>
                    <a:p>
                      <a:pPr marL="0" lvl="0" indent="0">
                        <a:buFont typeface="Arial" panose="020B0604020202020204" pitchFamily="34" charset="0"/>
                        <a:buNone/>
                      </a:pPr>
                      <a:r>
                        <a:rPr lang="en-GB" sz="1200" kern="1200" dirty="0">
                          <a:solidFill>
                            <a:schemeClr val="dk1"/>
                          </a:solidFill>
                          <a:latin typeface="+mn-lt"/>
                          <a:ea typeface="+mn-ea"/>
                          <a:cs typeface="+mn-cs"/>
                        </a:rPr>
                        <a:t>Support tools available</a:t>
                      </a:r>
                    </a:p>
                    <a:p>
                      <a:pPr marL="0" lvl="0" indent="0">
                        <a:buFont typeface="Arial" panose="020B0604020202020204" pitchFamily="34" charset="0"/>
                        <a:buNone/>
                      </a:pPr>
                      <a:endParaRPr lang="en-GB" sz="1200" kern="1200" dirty="0">
                        <a:solidFill>
                          <a:schemeClr val="dk1"/>
                        </a:solidFill>
                        <a:latin typeface="+mn-lt"/>
                        <a:ea typeface="+mn-ea"/>
                        <a:cs typeface="+mn-cs"/>
                      </a:endParaRPr>
                    </a:p>
                    <a:p>
                      <a:pPr marL="0" lvl="0" indent="0">
                        <a:buFont typeface="Arial" panose="020B0604020202020204" pitchFamily="34" charset="0"/>
                        <a:buNone/>
                      </a:pPr>
                      <a:r>
                        <a:rPr lang="en-GB" sz="1200" kern="1200" dirty="0">
                          <a:solidFill>
                            <a:schemeClr val="dk1"/>
                          </a:solidFill>
                          <a:latin typeface="+mn-lt"/>
                          <a:ea typeface="+mn-ea"/>
                          <a:cs typeface="+mn-cs"/>
                        </a:rPr>
                        <a:t>Anchor heat loads to catalyse a heat network</a:t>
                      </a:r>
                    </a:p>
                    <a:p>
                      <a:pPr marL="0" lvl="0" indent="0">
                        <a:buFont typeface="Arial" panose="020B0604020202020204" pitchFamily="34" charset="0"/>
                        <a:buNone/>
                      </a:pPr>
                      <a:endParaRPr lang="en-GB" sz="1200" kern="1200" dirty="0">
                        <a:solidFill>
                          <a:schemeClr val="dk1"/>
                        </a:solidFill>
                        <a:latin typeface="+mn-lt"/>
                        <a:ea typeface="+mn-ea"/>
                        <a:cs typeface="+mn-cs"/>
                      </a:endParaRPr>
                    </a:p>
                    <a:p>
                      <a:pPr marL="0" lvl="0" indent="0">
                        <a:buFont typeface="Arial" panose="020B0604020202020204" pitchFamily="34" charset="0"/>
                        <a:buNone/>
                      </a:pPr>
                      <a:r>
                        <a:rPr lang="en-GB" sz="1200" kern="1200" dirty="0">
                          <a:solidFill>
                            <a:schemeClr val="dk1"/>
                          </a:solidFill>
                          <a:latin typeface="+mn-lt"/>
                          <a:ea typeface="+mn-ea"/>
                          <a:cs typeface="+mn-cs"/>
                        </a:rPr>
                        <a:t>Heat Sources</a:t>
                      </a:r>
                    </a:p>
                    <a:p>
                      <a:pPr marL="171450" lvl="0" indent="-171450">
                        <a:buFont typeface="Arial" panose="020B0604020202020204" pitchFamily="34" charset="0"/>
                        <a:buChar char="•"/>
                      </a:pPr>
                      <a:endParaRPr lang="en-GB" sz="12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dk1"/>
                        </a:solidFill>
                        <a:latin typeface="+mn-lt"/>
                        <a:ea typeface="+mn-ea"/>
                        <a:cs typeface="+mn-cs"/>
                        <a:hlinkClick r:id="rId3"/>
                      </a:endParaRPr>
                    </a:p>
                    <a:p>
                      <a:pPr marL="0" lvl="0" indent="0">
                        <a:buFont typeface="Arial" panose="020B0604020202020204" pitchFamily="34" charset="0"/>
                        <a:buNone/>
                      </a:pPr>
                      <a:endParaRPr lang="en-GB" sz="1200" kern="1200" dirty="0">
                        <a:solidFill>
                          <a:schemeClr val="dk1"/>
                        </a:solidFill>
                        <a:latin typeface="+mn-lt"/>
                        <a:ea typeface="+mn-ea"/>
                        <a:cs typeface="+mn-cs"/>
                      </a:endParaRPr>
                    </a:p>
                  </a:txBody>
                  <a:tcPr/>
                </a:tc>
                <a:tc>
                  <a:txBody>
                    <a:bodyPr/>
                    <a:lstStyle/>
                    <a:p>
                      <a:r>
                        <a:rPr lang="en-GB" sz="1200" kern="1200" dirty="0">
                          <a:solidFill>
                            <a:schemeClr val="dk1"/>
                          </a:solidFill>
                          <a:latin typeface="+mn-lt"/>
                          <a:ea typeface="+mn-ea"/>
                          <a:cs typeface="+mn-cs"/>
                        </a:rPr>
                        <a:t>Training: heat network specialists and grants</a:t>
                      </a:r>
                    </a:p>
                    <a:p>
                      <a:endParaRPr lang="en-GB" sz="1200" kern="1200" dirty="0">
                        <a:solidFill>
                          <a:schemeClr val="dk1"/>
                        </a:solidFill>
                        <a:latin typeface="+mn-lt"/>
                        <a:ea typeface="+mn-ea"/>
                        <a:cs typeface="+mn-cs"/>
                      </a:endParaRPr>
                    </a:p>
                    <a:p>
                      <a:r>
                        <a:rPr lang="en-GB" sz="1200" kern="1200" dirty="0">
                          <a:solidFill>
                            <a:schemeClr val="dk1"/>
                          </a:solidFill>
                          <a:latin typeface="+mn-lt"/>
                          <a:ea typeface="+mn-ea"/>
                          <a:cs typeface="+mn-cs"/>
                        </a:rPr>
                        <a:t>Internal Workforce and skillsets </a:t>
                      </a:r>
                    </a:p>
                    <a:p>
                      <a:endParaRPr lang="en-GB" sz="1200" kern="1200" dirty="0">
                        <a:solidFill>
                          <a:schemeClr val="dk1"/>
                        </a:solidFill>
                        <a:latin typeface="+mn-lt"/>
                        <a:ea typeface="+mn-ea"/>
                        <a:cs typeface="+mn-cs"/>
                      </a:endParaRPr>
                    </a:p>
                    <a:p>
                      <a:r>
                        <a:rPr lang="en-GB" sz="1200" kern="1200" dirty="0">
                          <a:solidFill>
                            <a:schemeClr val="dk1"/>
                          </a:solidFill>
                          <a:latin typeface="+mn-lt"/>
                          <a:ea typeface="+mn-ea"/>
                          <a:cs typeface="+mn-cs"/>
                        </a:rPr>
                        <a:t>Engaging the Community Sector </a:t>
                      </a:r>
                    </a:p>
                    <a:p>
                      <a:endParaRPr lang="en-GB" sz="1200" kern="1200" dirty="0">
                        <a:solidFill>
                          <a:schemeClr val="dk1"/>
                        </a:solidFill>
                        <a:latin typeface="+mn-lt"/>
                        <a:ea typeface="+mn-ea"/>
                        <a:cs typeface="+mn-cs"/>
                      </a:endParaRPr>
                    </a:p>
                    <a:p>
                      <a:r>
                        <a:rPr lang="en-GB" sz="1200" kern="1200" dirty="0">
                          <a:solidFill>
                            <a:schemeClr val="dk1"/>
                          </a:solidFill>
                          <a:latin typeface="+mn-lt"/>
                          <a:ea typeface="+mn-ea"/>
                          <a:cs typeface="+mn-cs"/>
                        </a:rPr>
                        <a:t>International and regional case studies models: scope for replication and implementation across the South West</a:t>
                      </a:r>
                    </a:p>
                    <a:p>
                      <a:endParaRPr lang="en-GB" sz="1200" kern="1200" dirty="0">
                        <a:solidFill>
                          <a:schemeClr val="dk1"/>
                        </a:solidFill>
                        <a:latin typeface="+mn-lt"/>
                        <a:ea typeface="+mn-ea"/>
                        <a:cs typeface="+mn-cs"/>
                      </a:endParaRPr>
                    </a:p>
                    <a:p>
                      <a:r>
                        <a:rPr lang="en-GB" sz="1200" kern="1200" dirty="0">
                          <a:solidFill>
                            <a:schemeClr val="dk1"/>
                          </a:solidFill>
                          <a:latin typeface="+mn-lt"/>
                          <a:ea typeface="+mn-ea"/>
                          <a:cs typeface="+mn-cs"/>
                        </a:rPr>
                        <a:t>Code of Practice CP1</a:t>
                      </a:r>
                    </a:p>
                  </a:txBody>
                  <a:tcPr/>
                </a:tc>
                <a:tc>
                  <a:txBody>
                    <a:bodyPr/>
                    <a:lstStyle/>
                    <a:p>
                      <a:r>
                        <a:rPr lang="en-GB" sz="1200" kern="1200" dirty="0">
                          <a:solidFill>
                            <a:schemeClr val="dk1"/>
                          </a:solidFill>
                          <a:latin typeface="+mn-lt"/>
                          <a:ea typeface="+mn-ea"/>
                          <a:cs typeface="+mn-cs"/>
                        </a:rPr>
                        <a:t>Scheme viability with -and without -Local Authority finance?</a:t>
                      </a:r>
                    </a:p>
                    <a:p>
                      <a:endParaRPr lang="en-GB" sz="1200" kern="1200" dirty="0">
                        <a:solidFill>
                          <a:schemeClr val="dk1"/>
                        </a:solidFill>
                        <a:latin typeface="+mn-lt"/>
                        <a:ea typeface="+mn-ea"/>
                        <a:cs typeface="+mn-cs"/>
                      </a:endParaRPr>
                    </a:p>
                    <a:p>
                      <a:r>
                        <a:rPr lang="en-GB" sz="1200" kern="1200" dirty="0">
                          <a:solidFill>
                            <a:schemeClr val="dk1"/>
                          </a:solidFill>
                          <a:latin typeface="+mn-lt"/>
                          <a:ea typeface="+mn-ea"/>
                          <a:cs typeface="+mn-cs"/>
                        </a:rPr>
                        <a:t>Is the Local Authority interested in making a return on investment?</a:t>
                      </a:r>
                    </a:p>
                    <a:p>
                      <a:endParaRPr lang="en-GB" sz="1200" kern="1200" dirty="0">
                        <a:solidFill>
                          <a:schemeClr val="dk1"/>
                        </a:solidFill>
                        <a:latin typeface="+mn-lt"/>
                        <a:ea typeface="+mn-ea"/>
                        <a:cs typeface="+mn-cs"/>
                      </a:endParaRPr>
                    </a:p>
                    <a:p>
                      <a:r>
                        <a:rPr lang="en-GB" sz="1200" kern="1200" dirty="0">
                          <a:solidFill>
                            <a:schemeClr val="dk1"/>
                          </a:solidFill>
                          <a:latin typeface="+mn-lt"/>
                          <a:ea typeface="+mn-ea"/>
                          <a:cs typeface="+mn-cs"/>
                        </a:rPr>
                        <a:t>Has the local authority made a realistic assessment of the risks of funding the heat network?</a:t>
                      </a:r>
                    </a:p>
                    <a:p>
                      <a:endParaRPr lang="en-GB" sz="1200" kern="1200" dirty="0">
                        <a:solidFill>
                          <a:schemeClr val="dk1"/>
                        </a:solidFill>
                        <a:latin typeface="+mn-lt"/>
                        <a:ea typeface="+mn-ea"/>
                        <a:cs typeface="+mn-cs"/>
                      </a:endParaRPr>
                    </a:p>
                    <a:p>
                      <a:r>
                        <a:rPr lang="en-GB" sz="1200" kern="1200" dirty="0">
                          <a:solidFill>
                            <a:schemeClr val="dk1"/>
                          </a:solidFill>
                          <a:latin typeface="+mn-lt"/>
                          <a:ea typeface="+mn-ea"/>
                          <a:cs typeface="+mn-cs"/>
                        </a:rPr>
                        <a:t>Best practice standards: Support for 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dk1"/>
                        </a:solidFill>
                        <a:latin typeface="+mn-lt"/>
                        <a:ea typeface="+mn-ea"/>
                        <a:cs typeface="+mn-cs"/>
                      </a:endParaRPr>
                    </a:p>
                    <a:p>
                      <a:endParaRPr lang="en-GB" sz="1200" kern="1200" dirty="0">
                        <a:solidFill>
                          <a:schemeClr val="dk1"/>
                        </a:solidFill>
                        <a:latin typeface="+mn-lt"/>
                        <a:ea typeface="+mn-ea"/>
                        <a:cs typeface="+mn-cs"/>
                      </a:endParaRPr>
                    </a:p>
                    <a:p>
                      <a:endParaRPr lang="en-GB" sz="1200" kern="1200" dirty="0">
                        <a:solidFill>
                          <a:schemeClr val="dk1"/>
                        </a:solidFill>
                        <a:latin typeface="+mn-lt"/>
                        <a:ea typeface="+mn-ea"/>
                        <a:cs typeface="+mn-cs"/>
                      </a:endParaRPr>
                    </a:p>
                  </a:txBody>
                  <a:tcPr/>
                </a:tc>
                <a:tc>
                  <a:txBody>
                    <a:bodyPr/>
                    <a:lstStyle/>
                    <a:p>
                      <a:pPr marL="0" indent="0">
                        <a:buFont typeface="Arial" panose="020B0604020202020204" pitchFamily="34" charset="0"/>
                        <a:buNone/>
                      </a:pPr>
                      <a:r>
                        <a:rPr lang="en-GB" sz="1200" kern="1200" dirty="0">
                          <a:solidFill>
                            <a:schemeClr val="dk1"/>
                          </a:solidFill>
                          <a:latin typeface="+mn-lt"/>
                          <a:ea typeface="+mn-ea"/>
                          <a:cs typeface="+mn-cs"/>
                        </a:rPr>
                        <a:t>Ofgem and Heat Trusts role in regulation/ setting future standards</a:t>
                      </a:r>
                    </a:p>
                    <a:p>
                      <a:pPr marL="0" indent="0">
                        <a:buFont typeface="Arial" panose="020B0604020202020204" pitchFamily="34" charset="0"/>
                        <a:buNone/>
                      </a:pPr>
                      <a:endParaRPr lang="en-GB" sz="1200" kern="1200" dirty="0">
                        <a:solidFill>
                          <a:schemeClr val="dk1"/>
                        </a:solidFill>
                        <a:latin typeface="+mn-lt"/>
                        <a:ea typeface="+mn-ea"/>
                        <a:cs typeface="+mn-cs"/>
                      </a:endParaRPr>
                    </a:p>
                    <a:p>
                      <a:r>
                        <a:rPr lang="en-GB" sz="1200" kern="1200" dirty="0">
                          <a:solidFill>
                            <a:schemeClr val="dk1"/>
                          </a:solidFill>
                          <a:latin typeface="+mn-lt"/>
                          <a:ea typeface="+mn-ea"/>
                          <a:cs typeface="+mn-cs"/>
                        </a:rPr>
                        <a:t>Does the Local Authority have the capacity to undertake the role of regulation?</a:t>
                      </a:r>
                    </a:p>
                    <a:p>
                      <a:endParaRPr lang="en-GB" sz="1200" kern="1200" dirty="0">
                        <a:solidFill>
                          <a:schemeClr val="dk1"/>
                        </a:solidFill>
                        <a:latin typeface="+mn-lt"/>
                        <a:ea typeface="+mn-ea"/>
                        <a:cs typeface="+mn-cs"/>
                      </a:endParaRPr>
                    </a:p>
                    <a:p>
                      <a:r>
                        <a:rPr lang="en-GB" sz="1200" kern="1200" dirty="0">
                          <a:solidFill>
                            <a:schemeClr val="dk1"/>
                          </a:solidFill>
                          <a:latin typeface="+mn-lt"/>
                          <a:ea typeface="+mn-ea"/>
                          <a:cs typeface="+mn-cs"/>
                        </a:rPr>
                        <a:t>Does the local authority have a political stake, or reputational interest in the long term success of the scheme?</a:t>
                      </a:r>
                    </a:p>
                    <a:p>
                      <a:endParaRPr lang="en-GB" sz="1200" kern="1200" dirty="0">
                        <a:solidFill>
                          <a:schemeClr val="dk1"/>
                        </a:solidFill>
                        <a:latin typeface="+mn-lt"/>
                        <a:ea typeface="+mn-ea"/>
                        <a:cs typeface="+mn-cs"/>
                      </a:endParaRPr>
                    </a:p>
                    <a:p>
                      <a:r>
                        <a:rPr lang="en-GB" sz="1200" kern="1200" dirty="0">
                          <a:solidFill>
                            <a:schemeClr val="dk1"/>
                          </a:solidFill>
                          <a:latin typeface="+mn-lt"/>
                          <a:ea typeface="+mn-ea"/>
                          <a:cs typeface="+mn-cs"/>
                        </a:rPr>
                        <a:t>Does the local authority have the organisational resources to implement a Supplier role takeover?</a:t>
                      </a:r>
                      <a:endParaRPr lang="en-GB" dirty="0"/>
                    </a:p>
                  </a:txBody>
                  <a:tcPr/>
                </a:tc>
                <a:extLst>
                  <a:ext uri="{0D108BD9-81ED-4DB2-BD59-A6C34878D82A}">
                    <a16:rowId xmlns:a16="http://schemas.microsoft.com/office/drawing/2014/main" val="2043682342"/>
                  </a:ext>
                </a:extLst>
              </a:tr>
              <a:tr h="395479">
                <a:tc>
                  <a:txBody>
                    <a:bodyPr/>
                    <a:lstStyle/>
                    <a:p>
                      <a:pPr marL="0" indent="0">
                        <a:buFont typeface="Arial" panose="020B0604020202020204" pitchFamily="34" charset="0"/>
                        <a:buNone/>
                      </a:pPr>
                      <a:r>
                        <a:rPr lang="en-GB" sz="1500" b="1" kern="1200" dirty="0">
                          <a:solidFill>
                            <a:schemeClr val="dk1"/>
                          </a:solidFill>
                          <a:latin typeface="+mn-lt"/>
                          <a:ea typeface="+mn-ea"/>
                          <a:cs typeface="+mn-cs"/>
                        </a:rPr>
                        <a:t>21 May 24 (1500)</a:t>
                      </a:r>
                    </a:p>
                  </a:txBody>
                  <a:tcPr/>
                </a:tc>
                <a:tc>
                  <a:txBody>
                    <a:bodyPr/>
                    <a:lstStyle/>
                    <a:p>
                      <a:pPr marL="0" lvl="0" indent="0">
                        <a:buFont typeface="Arial" panose="020B0604020202020204" pitchFamily="34" charset="0"/>
                        <a:buNone/>
                      </a:pPr>
                      <a:r>
                        <a:rPr lang="en-GB" sz="1500" b="1" kern="1200" dirty="0">
                          <a:solidFill>
                            <a:schemeClr val="dk1"/>
                          </a:solidFill>
                          <a:latin typeface="+mn-lt"/>
                          <a:ea typeface="+mn-ea"/>
                          <a:cs typeface="+mn-cs"/>
                        </a:rPr>
                        <a:t>18 June 2024 (1500)</a:t>
                      </a:r>
                    </a:p>
                  </a:txBody>
                  <a:tcPr/>
                </a:tc>
                <a:tc>
                  <a:txBody>
                    <a:bodyPr/>
                    <a:lstStyle/>
                    <a:p>
                      <a:r>
                        <a:rPr lang="en-GB" sz="1500" b="1" kern="1200" dirty="0">
                          <a:solidFill>
                            <a:schemeClr val="dk1"/>
                          </a:solidFill>
                          <a:latin typeface="+mn-lt"/>
                          <a:ea typeface="+mn-ea"/>
                          <a:cs typeface="+mn-cs"/>
                        </a:rPr>
                        <a:t>16 July 2024 (1500)</a:t>
                      </a:r>
                    </a:p>
                  </a:txBody>
                  <a:tcPr/>
                </a:tc>
                <a:tc>
                  <a:txBody>
                    <a:bodyPr/>
                    <a:lstStyle/>
                    <a:p>
                      <a:r>
                        <a:rPr lang="en-GB" sz="1500" b="1" kern="1200" dirty="0">
                          <a:solidFill>
                            <a:schemeClr val="dk1"/>
                          </a:solidFill>
                          <a:latin typeface="+mn-lt"/>
                          <a:ea typeface="+mn-ea"/>
                          <a:cs typeface="+mn-cs"/>
                        </a:rPr>
                        <a:t>17 Sept 2024 (1500)</a:t>
                      </a:r>
                    </a:p>
                  </a:txBody>
                  <a:tcPr/>
                </a:tc>
                <a:tc>
                  <a:txBody>
                    <a:bodyPr/>
                    <a:lstStyle/>
                    <a:p>
                      <a:r>
                        <a:rPr lang="en-GB" sz="1500" b="1" dirty="0"/>
                        <a:t>15 Oct 2024 (1500)</a:t>
                      </a:r>
                    </a:p>
                  </a:txBody>
                  <a:tcPr/>
                </a:tc>
                <a:extLst>
                  <a:ext uri="{0D108BD9-81ED-4DB2-BD59-A6C34878D82A}">
                    <a16:rowId xmlns:a16="http://schemas.microsoft.com/office/drawing/2014/main" val="973724902"/>
                  </a:ext>
                </a:extLst>
              </a:tr>
              <a:tr h="39547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0E7FA0"/>
                          </a:solidFill>
                          <a:hlinkClick r:id="rId3">
                            <a:extLst>
                              <a:ext uri="{A12FA001-AC4F-418D-AE19-62706E023703}">
                                <ahyp:hlinkClr xmlns:ahyp="http://schemas.microsoft.com/office/drawing/2018/hyperlinkcolor" val="tx"/>
                              </a:ext>
                            </a:extLst>
                          </a:hlinkClick>
                        </a:rPr>
                        <a:t>https</a:t>
                      </a:r>
                      <a:r>
                        <a:rPr lang="en-GB" sz="1200" dirty="0">
                          <a:solidFill>
                            <a:schemeClr val="accent1">
                              <a:lumMod val="50000"/>
                            </a:schemeClr>
                          </a:solidFill>
                          <a:hlinkClick r:id="rId3">
                            <a:extLst>
                              <a:ext uri="{A12FA001-AC4F-418D-AE19-62706E023703}">
                                <ahyp:hlinkClr xmlns:ahyp="http://schemas.microsoft.com/office/drawing/2018/hyperlinkcolor" val="tx"/>
                              </a:ext>
                            </a:extLst>
                          </a:hlinkClick>
                        </a:rPr>
                        <a:t>://</a:t>
                      </a:r>
                      <a:r>
                        <a:rPr lang="en-GB" sz="1200" dirty="0">
                          <a:solidFill>
                            <a:srgbClr val="0E7FA0"/>
                          </a:solidFill>
                          <a:hlinkClick r:id="rId3">
                            <a:extLst>
                              <a:ext uri="{A12FA001-AC4F-418D-AE19-62706E023703}">
                                <ahyp:hlinkClr xmlns:ahyp="http://schemas.microsoft.com/office/drawing/2018/hyperlinkcolor" val="tx"/>
                              </a:ext>
                            </a:extLst>
                          </a:hlinkClick>
                        </a:rPr>
                        <a:t>bit.ly/3SVtHCY</a:t>
                      </a:r>
                      <a:endParaRPr lang="en-GB"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rgbClr val="0E7FA0"/>
                          </a:solidFill>
                          <a:latin typeface="+mn-lt"/>
                          <a:ea typeface="+mn-ea"/>
                          <a:cs typeface="+mn-cs"/>
                          <a:hlinkClick r:id="rId3">
                            <a:extLst>
                              <a:ext uri="{A12FA001-AC4F-418D-AE19-62706E023703}">
                                <ahyp:hlinkClr xmlns:ahyp="http://schemas.microsoft.com/office/drawing/2018/hyperlinkcolor" val="tx"/>
                              </a:ext>
                            </a:extLst>
                          </a:hlinkClick>
                        </a:rPr>
                        <a:t>https://bit.ly/3SVtHCY</a:t>
                      </a:r>
                      <a:endParaRPr lang="en-GB" sz="1200" kern="1200" dirty="0">
                        <a:solidFill>
                          <a:srgbClr val="0E7FA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0E7FA0"/>
                          </a:solidFill>
                          <a:latin typeface="+mn-lt"/>
                          <a:ea typeface="+mn-ea"/>
                          <a:cs typeface="+mn-cs"/>
                          <a:hlinkClick r:id="rId3">
                            <a:extLst>
                              <a:ext uri="{A12FA001-AC4F-418D-AE19-62706E023703}">
                                <ahyp:hlinkClr xmlns:ahyp="http://schemas.microsoft.com/office/drawing/2018/hyperlinkcolor" val="tx"/>
                              </a:ext>
                            </a:extLst>
                          </a:hlinkClick>
                        </a:rPr>
                        <a:t>https://bit.ly/3SVtHCY</a:t>
                      </a:r>
                      <a:endParaRPr lang="en-GB" sz="1200" kern="1200" dirty="0">
                        <a:solidFill>
                          <a:srgbClr val="0E7FA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0E7FA0"/>
                          </a:solidFill>
                          <a:latin typeface="+mn-lt"/>
                          <a:ea typeface="+mn-ea"/>
                          <a:cs typeface="+mn-cs"/>
                          <a:hlinkClick r:id="rId3">
                            <a:extLst>
                              <a:ext uri="{A12FA001-AC4F-418D-AE19-62706E023703}">
                                <ahyp:hlinkClr xmlns:ahyp="http://schemas.microsoft.com/office/drawing/2018/hyperlinkcolor" val="tx"/>
                              </a:ext>
                            </a:extLst>
                          </a:hlinkClick>
                        </a:rPr>
                        <a:t>https://bit.ly/3SVtHCY</a:t>
                      </a:r>
                      <a:endParaRPr lang="en-GB" sz="1200" kern="1200" dirty="0">
                        <a:solidFill>
                          <a:srgbClr val="0E7FA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1">
                              <a:lumMod val="50000"/>
                            </a:schemeClr>
                          </a:solidFill>
                          <a:latin typeface="+mn-lt"/>
                          <a:ea typeface="+mn-ea"/>
                          <a:cs typeface="+mn-cs"/>
                          <a:hlinkClick r:id="rId3">
                            <a:extLst>
                              <a:ext uri="{A12FA001-AC4F-418D-AE19-62706E023703}">
                                <ahyp:hlinkClr xmlns:ahyp="http://schemas.microsoft.com/office/drawing/2018/hyperlinkcolor" val="tx"/>
                              </a:ext>
                            </a:extLst>
                          </a:hlinkClick>
                        </a:rPr>
                        <a:t>https://bit.ly/3SVtHCY</a:t>
                      </a:r>
                      <a:endParaRPr lang="en-GB" sz="1200" kern="1200" dirty="0">
                        <a:solidFill>
                          <a:schemeClr val="accent1">
                            <a:lumMod val="50000"/>
                          </a:schemeClr>
                        </a:solidFill>
                        <a:latin typeface="+mn-lt"/>
                        <a:ea typeface="+mn-ea"/>
                        <a:cs typeface="+mn-cs"/>
                      </a:endParaRPr>
                    </a:p>
                  </a:txBody>
                  <a:tcPr/>
                </a:tc>
                <a:extLst>
                  <a:ext uri="{0D108BD9-81ED-4DB2-BD59-A6C34878D82A}">
                    <a16:rowId xmlns:a16="http://schemas.microsoft.com/office/drawing/2014/main" val="2627524868"/>
                  </a:ext>
                </a:extLst>
              </a:tr>
            </a:tbl>
          </a:graphicData>
        </a:graphic>
      </p:graphicFrame>
      <p:sp>
        <p:nvSpPr>
          <p:cNvPr id="5" name="TextBox 4">
            <a:extLst>
              <a:ext uri="{FF2B5EF4-FFF2-40B4-BE49-F238E27FC236}">
                <a16:creationId xmlns:a16="http://schemas.microsoft.com/office/drawing/2014/main" id="{6994E38F-631C-41E5-9133-5A532C3A85B8}"/>
              </a:ext>
            </a:extLst>
          </p:cNvPr>
          <p:cNvSpPr txBox="1"/>
          <p:nvPr/>
        </p:nvSpPr>
        <p:spPr>
          <a:xfrm>
            <a:off x="1071282" y="1324137"/>
            <a:ext cx="9144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By the end of each session, you will understand/have a good working knowledge of:</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45976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E6924-2FB1-441C-8DBE-14A4486C077A}"/>
              </a:ext>
            </a:extLst>
          </p:cNvPr>
          <p:cNvSpPr>
            <a:spLocks noGrp="1"/>
          </p:cNvSpPr>
          <p:nvPr>
            <p:ph type="title"/>
          </p:nvPr>
        </p:nvSpPr>
        <p:spPr/>
        <p:txBody>
          <a:bodyPr/>
          <a:lstStyle/>
          <a:p>
            <a:r>
              <a:rPr lang="en-US" dirty="0"/>
              <a:t>2. What resources do you have / need?</a:t>
            </a:r>
            <a:endParaRPr lang="en-GB" dirty="0"/>
          </a:p>
        </p:txBody>
      </p:sp>
      <p:sp>
        <p:nvSpPr>
          <p:cNvPr id="5" name="Rectangle: Rounded Corners 4">
            <a:extLst>
              <a:ext uri="{FF2B5EF4-FFF2-40B4-BE49-F238E27FC236}">
                <a16:creationId xmlns:a16="http://schemas.microsoft.com/office/drawing/2014/main" id="{C3D5672B-E8F6-440B-7BBE-24FA7E91909E}"/>
              </a:ext>
            </a:extLst>
          </p:cNvPr>
          <p:cNvSpPr/>
          <p:nvPr/>
        </p:nvSpPr>
        <p:spPr>
          <a:xfrm>
            <a:off x="263352" y="1417638"/>
            <a:ext cx="2304256" cy="3384376"/>
          </a:xfrm>
          <a:prstGeom prst="roundRect">
            <a:avLst/>
          </a:prstGeom>
          <a:solidFill>
            <a:srgbClr val="006666"/>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Fuel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Ground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Waste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Electricity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Wood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Oil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LPG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Sun</a:t>
            </a:r>
          </a:p>
        </p:txBody>
      </p:sp>
      <p:sp>
        <p:nvSpPr>
          <p:cNvPr id="6" name="Rectangle: Rounded Corners 5">
            <a:extLst>
              <a:ext uri="{FF2B5EF4-FFF2-40B4-BE49-F238E27FC236}">
                <a16:creationId xmlns:a16="http://schemas.microsoft.com/office/drawing/2014/main" id="{F7BE8871-C69B-7615-AB12-86D9931FBA31}"/>
              </a:ext>
            </a:extLst>
          </p:cNvPr>
          <p:cNvSpPr/>
          <p:nvPr/>
        </p:nvSpPr>
        <p:spPr>
          <a:xfrm>
            <a:off x="2639616" y="1417638"/>
            <a:ext cx="2304256" cy="3384376"/>
          </a:xfrm>
          <a:prstGeom prst="roundRect">
            <a:avLst/>
          </a:prstGeom>
          <a:solidFill>
            <a:srgbClr val="006666"/>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Which need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Availability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Price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Supply chain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Location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Sustainability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Physical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Time</a:t>
            </a:r>
          </a:p>
        </p:txBody>
      </p:sp>
      <p:sp>
        <p:nvSpPr>
          <p:cNvPr id="7" name="Rectangle: Rounded Corners 6">
            <a:extLst>
              <a:ext uri="{FF2B5EF4-FFF2-40B4-BE49-F238E27FC236}">
                <a16:creationId xmlns:a16="http://schemas.microsoft.com/office/drawing/2014/main" id="{883B16BD-5D99-191A-FD79-88029E72F90A}"/>
              </a:ext>
            </a:extLst>
          </p:cNvPr>
          <p:cNvSpPr/>
          <p:nvPr/>
        </p:nvSpPr>
        <p:spPr>
          <a:xfrm>
            <a:off x="5015880" y="1417638"/>
            <a:ext cx="2304256" cy="3384376"/>
          </a:xfrm>
          <a:prstGeom prst="roundRect">
            <a:avLst/>
          </a:prstGeom>
          <a:solidFill>
            <a:srgbClr val="006666"/>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To meet demand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Types of heating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Quality of heat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Density of demand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Demand reduction</a:t>
            </a:r>
          </a:p>
        </p:txBody>
      </p:sp>
      <p:sp>
        <p:nvSpPr>
          <p:cNvPr id="8" name="Rectangle: Rounded Corners 7">
            <a:extLst>
              <a:ext uri="{FF2B5EF4-FFF2-40B4-BE49-F238E27FC236}">
                <a16:creationId xmlns:a16="http://schemas.microsoft.com/office/drawing/2014/main" id="{D26E0162-8663-CA29-90BD-5604E731E717}"/>
              </a:ext>
            </a:extLst>
          </p:cNvPr>
          <p:cNvSpPr/>
          <p:nvPr/>
        </p:nvSpPr>
        <p:spPr>
          <a:xfrm>
            <a:off x="9768408" y="1452590"/>
            <a:ext cx="2304256" cy="3384376"/>
          </a:xfrm>
          <a:prstGeom prst="roundRect">
            <a:avLst/>
          </a:prstGeom>
          <a:solidFill>
            <a:srgbClr val="006666"/>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At different scales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Communal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Network / district</a:t>
            </a:r>
          </a:p>
        </p:txBody>
      </p:sp>
      <p:sp>
        <p:nvSpPr>
          <p:cNvPr id="9" name="Rectangle: Rounded Corners 8">
            <a:extLst>
              <a:ext uri="{FF2B5EF4-FFF2-40B4-BE49-F238E27FC236}">
                <a16:creationId xmlns:a16="http://schemas.microsoft.com/office/drawing/2014/main" id="{A48D8792-F731-14D9-CC68-5B45712AD794}"/>
              </a:ext>
            </a:extLst>
          </p:cNvPr>
          <p:cNvSpPr/>
          <p:nvPr/>
        </p:nvSpPr>
        <p:spPr>
          <a:xfrm>
            <a:off x="7392144" y="1452590"/>
            <a:ext cx="2304256" cy="3384376"/>
          </a:xfrm>
          <a:prstGeom prst="roundRect">
            <a:avLst/>
          </a:prstGeom>
          <a:solidFill>
            <a:srgbClr val="006666"/>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Using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Emitters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Controls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Secondary heating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People!</a:t>
            </a:r>
          </a:p>
        </p:txBody>
      </p:sp>
    </p:spTree>
    <p:extLst>
      <p:ext uri="{BB962C8B-B14F-4D97-AF65-F5344CB8AC3E}">
        <p14:creationId xmlns:p14="http://schemas.microsoft.com/office/powerpoint/2010/main" val="378245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7872-5F70-38D8-1141-DA1558C361F5}"/>
              </a:ext>
            </a:extLst>
          </p:cNvPr>
          <p:cNvSpPr>
            <a:spLocks noGrp="1"/>
          </p:cNvSpPr>
          <p:nvPr>
            <p:ph type="title"/>
          </p:nvPr>
        </p:nvSpPr>
        <p:spPr/>
        <p:txBody>
          <a:bodyPr/>
          <a:lstStyle/>
          <a:p>
            <a:r>
              <a:rPr lang="en-GB" dirty="0"/>
              <a:t>3. What else is important?</a:t>
            </a:r>
          </a:p>
        </p:txBody>
      </p:sp>
      <p:sp>
        <p:nvSpPr>
          <p:cNvPr id="3" name="Content Placeholder 2">
            <a:extLst>
              <a:ext uri="{FF2B5EF4-FFF2-40B4-BE49-F238E27FC236}">
                <a16:creationId xmlns:a16="http://schemas.microsoft.com/office/drawing/2014/main" id="{7EC34D3C-CB71-7EC5-7D10-EA710F51D98E}"/>
              </a:ext>
            </a:extLst>
          </p:cNvPr>
          <p:cNvSpPr>
            <a:spLocks noGrp="1"/>
          </p:cNvSpPr>
          <p:nvPr>
            <p:ph idx="1"/>
          </p:nvPr>
        </p:nvSpPr>
        <p:spPr/>
        <p:txBody>
          <a:bodyPr/>
          <a:lstStyle/>
          <a:p>
            <a:r>
              <a:rPr lang="en-GB" dirty="0"/>
              <a:t>Energy efficiency</a:t>
            </a:r>
          </a:p>
          <a:p>
            <a:r>
              <a:rPr lang="en-GB" dirty="0"/>
              <a:t>Grid availability and capacity</a:t>
            </a:r>
          </a:p>
          <a:p>
            <a:r>
              <a:rPr lang="en-GB" dirty="0"/>
              <a:t>Energy prices, particularly electricity</a:t>
            </a:r>
          </a:p>
          <a:p>
            <a:r>
              <a:rPr lang="en-GB" dirty="0"/>
              <a:t>Shifting the default</a:t>
            </a:r>
          </a:p>
          <a:p>
            <a:r>
              <a:rPr lang="en-GB" dirty="0"/>
              <a:t>A changing climate</a:t>
            </a:r>
          </a:p>
          <a:p>
            <a:r>
              <a:rPr lang="en-GB" dirty="0"/>
              <a:t>Control</a:t>
            </a:r>
          </a:p>
        </p:txBody>
      </p:sp>
    </p:spTree>
    <p:extLst>
      <p:ext uri="{BB962C8B-B14F-4D97-AF65-F5344CB8AC3E}">
        <p14:creationId xmlns:p14="http://schemas.microsoft.com/office/powerpoint/2010/main" val="2988241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7872-5F70-38D8-1141-DA1558C361F5}"/>
              </a:ext>
            </a:extLst>
          </p:cNvPr>
          <p:cNvSpPr>
            <a:spLocks noGrp="1"/>
          </p:cNvSpPr>
          <p:nvPr>
            <p:ph type="title"/>
          </p:nvPr>
        </p:nvSpPr>
        <p:spPr/>
        <p:txBody>
          <a:bodyPr/>
          <a:lstStyle/>
          <a:p>
            <a:r>
              <a:rPr lang="en-GB" dirty="0"/>
              <a:t>4. What else does it take?</a:t>
            </a:r>
          </a:p>
        </p:txBody>
      </p:sp>
      <p:sp>
        <p:nvSpPr>
          <p:cNvPr id="3" name="Content Placeholder 2">
            <a:extLst>
              <a:ext uri="{FF2B5EF4-FFF2-40B4-BE49-F238E27FC236}">
                <a16:creationId xmlns:a16="http://schemas.microsoft.com/office/drawing/2014/main" id="{7EC34D3C-CB71-7EC5-7D10-EA710F51D98E}"/>
              </a:ext>
            </a:extLst>
          </p:cNvPr>
          <p:cNvSpPr>
            <a:spLocks noGrp="1"/>
          </p:cNvSpPr>
          <p:nvPr>
            <p:ph idx="1"/>
          </p:nvPr>
        </p:nvSpPr>
        <p:spPr>
          <a:xfrm>
            <a:off x="6897629" y="1417638"/>
            <a:ext cx="4694312" cy="4525963"/>
          </a:xfrm>
        </p:spPr>
        <p:txBody>
          <a:bodyPr>
            <a:normAutofit/>
          </a:bodyPr>
          <a:lstStyle/>
          <a:p>
            <a:pPr marL="0" indent="0">
              <a:buNone/>
            </a:pPr>
            <a:r>
              <a:rPr lang="en-GB" dirty="0">
                <a:solidFill>
                  <a:srgbClr val="FF6600"/>
                </a:solidFill>
                <a:latin typeface="Calibri" panose="020F0502020204030204" pitchFamily="34" charset="0"/>
              </a:rPr>
              <a:t>People stuff:</a:t>
            </a:r>
            <a:endParaRPr lang="en-GB" sz="3200" dirty="0">
              <a:solidFill>
                <a:srgbClr val="FF6600"/>
              </a:solidFill>
              <a:latin typeface="Calibri" panose="020F0502020204030204" pitchFamily="34" charset="0"/>
            </a:endParaRPr>
          </a:p>
          <a:p>
            <a:r>
              <a:rPr lang="en-GB" sz="3200" dirty="0">
                <a:solidFill>
                  <a:srgbClr val="000000"/>
                </a:solidFill>
                <a:latin typeface="Calibri" panose="020F0502020204030204" pitchFamily="34" charset="0"/>
              </a:rPr>
              <a:t>Willpower</a:t>
            </a:r>
          </a:p>
          <a:p>
            <a:r>
              <a:rPr lang="en-GB" sz="3200" dirty="0">
                <a:solidFill>
                  <a:srgbClr val="000000"/>
                </a:solidFill>
                <a:latin typeface="Calibri" panose="020F0502020204030204" pitchFamily="34" charset="0"/>
              </a:rPr>
              <a:t>Knowledge</a:t>
            </a:r>
          </a:p>
          <a:p>
            <a:r>
              <a:rPr lang="en-GB" b="0" i="0" u="none" strike="noStrike" baseline="0" dirty="0">
                <a:solidFill>
                  <a:srgbClr val="000000"/>
                </a:solidFill>
                <a:latin typeface="Calibri" panose="020F0502020204030204" pitchFamily="34" charset="0"/>
              </a:rPr>
              <a:t>Supply cha</a:t>
            </a:r>
            <a:r>
              <a:rPr lang="en-GB" dirty="0">
                <a:solidFill>
                  <a:srgbClr val="000000"/>
                </a:solidFill>
                <a:latin typeface="Calibri" panose="020F0502020204030204" pitchFamily="34" charset="0"/>
              </a:rPr>
              <a:t>in</a:t>
            </a:r>
          </a:p>
          <a:p>
            <a:r>
              <a:rPr lang="en-GB" dirty="0">
                <a:solidFill>
                  <a:srgbClr val="000000"/>
                </a:solidFill>
                <a:latin typeface="Calibri" panose="020F0502020204030204" pitchFamily="34" charset="0"/>
              </a:rPr>
              <a:t>Marketing</a:t>
            </a:r>
          </a:p>
          <a:p>
            <a:r>
              <a:rPr lang="en-GB" sz="3200" b="0" i="0" u="none" strike="noStrike" baseline="0" dirty="0">
                <a:solidFill>
                  <a:srgbClr val="000000"/>
                </a:solidFill>
                <a:latin typeface="Calibri" panose="020F0502020204030204" pitchFamily="34" charset="0"/>
              </a:rPr>
              <a:t>A plan</a:t>
            </a:r>
          </a:p>
          <a:p>
            <a:r>
              <a:rPr lang="en-GB" dirty="0">
                <a:solidFill>
                  <a:srgbClr val="000000"/>
                </a:solidFill>
                <a:latin typeface="Calibri" panose="020F0502020204030204" pitchFamily="34" charset="0"/>
              </a:rPr>
              <a:t>And policy…</a:t>
            </a:r>
            <a:endParaRPr lang="en-US" sz="3200" b="0" i="0" u="none" strike="noStrike" baseline="0" dirty="0">
              <a:solidFill>
                <a:srgbClr val="000000"/>
              </a:solidFill>
              <a:latin typeface="Calibri" panose="020F0502020204030204" pitchFamily="34" charset="0"/>
            </a:endParaRPr>
          </a:p>
          <a:p>
            <a:endParaRPr lang="en-GB" sz="3200" dirty="0">
              <a:solidFill>
                <a:srgbClr val="000000"/>
              </a:solidFill>
              <a:latin typeface="Calibri" panose="020F0502020204030204" pitchFamily="34" charset="0"/>
            </a:endParaRPr>
          </a:p>
          <a:p>
            <a:endParaRPr lang="en-GB" dirty="0"/>
          </a:p>
          <a:p>
            <a:endParaRPr lang="en-GB" sz="3200" dirty="0">
              <a:solidFill>
                <a:srgbClr val="000000"/>
              </a:solidFill>
              <a:latin typeface="Calibri" panose="020F0502020204030204" pitchFamily="34" charset="0"/>
            </a:endParaRPr>
          </a:p>
          <a:p>
            <a:endParaRPr lang="en-GB" dirty="0"/>
          </a:p>
        </p:txBody>
      </p:sp>
      <p:sp>
        <p:nvSpPr>
          <p:cNvPr id="7" name="Content Placeholder 2">
            <a:extLst>
              <a:ext uri="{FF2B5EF4-FFF2-40B4-BE49-F238E27FC236}">
                <a16:creationId xmlns:a16="http://schemas.microsoft.com/office/drawing/2014/main" id="{295E39A3-070B-C792-16EC-1A874C3EA422}"/>
              </a:ext>
            </a:extLst>
          </p:cNvPr>
          <p:cNvSpPr txBox="1">
            <a:spLocks/>
          </p:cNvSpPr>
          <p:nvPr/>
        </p:nvSpPr>
        <p:spPr>
          <a:xfrm>
            <a:off x="1366664" y="1417638"/>
            <a:ext cx="469431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0" i="0" u="none" strike="noStrike" kern="1200" cap="none" spc="0" normalizeH="0" baseline="0" noProof="0" dirty="0">
                <a:ln>
                  <a:noFill/>
                </a:ln>
                <a:solidFill>
                  <a:srgbClr val="FF6600"/>
                </a:solidFill>
                <a:effectLst/>
                <a:uLnTx/>
                <a:uFillTx/>
                <a:latin typeface="Calibri" panose="020F0502020204030204" pitchFamily="34" charset="0"/>
                <a:ea typeface="+mn-ea"/>
                <a:cs typeface="+mn-cs"/>
              </a:rPr>
              <a:t>Money stuff:</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Commercial models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Ownership of buildings, infrastructure, resources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Funding and incentives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Capital costs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Running costs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01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C81A-AE6A-5A0A-4ABD-53164DE51A4D}"/>
              </a:ext>
            </a:extLst>
          </p:cNvPr>
          <p:cNvSpPr>
            <a:spLocks noGrp="1"/>
          </p:cNvSpPr>
          <p:nvPr>
            <p:ph type="title"/>
          </p:nvPr>
        </p:nvSpPr>
        <p:spPr/>
        <p:txBody>
          <a:bodyPr/>
          <a:lstStyle/>
          <a:p>
            <a:r>
              <a:rPr lang="en-GB" dirty="0"/>
              <a:t>5. So what should I do?</a:t>
            </a:r>
          </a:p>
        </p:txBody>
      </p:sp>
      <p:sp>
        <p:nvSpPr>
          <p:cNvPr id="3" name="Content Placeholder 2">
            <a:extLst>
              <a:ext uri="{FF2B5EF4-FFF2-40B4-BE49-F238E27FC236}">
                <a16:creationId xmlns:a16="http://schemas.microsoft.com/office/drawing/2014/main" id="{4146DD5E-D4E5-736A-1BD6-6F89C16BEF28}"/>
              </a:ext>
            </a:extLst>
          </p:cNvPr>
          <p:cNvSpPr>
            <a:spLocks noGrp="1"/>
          </p:cNvSpPr>
          <p:nvPr>
            <p:ph idx="1"/>
          </p:nvPr>
        </p:nvSpPr>
        <p:spPr>
          <a:xfrm>
            <a:off x="609600" y="1567333"/>
            <a:ext cx="10972800" cy="4525963"/>
          </a:xfrm>
        </p:spPr>
        <p:txBody>
          <a:bodyPr>
            <a:normAutofit/>
          </a:bodyPr>
          <a:lstStyle/>
          <a:p>
            <a:r>
              <a:rPr lang="en-GB" dirty="0"/>
              <a:t>Understand your community - people, organisations, buildings</a:t>
            </a:r>
          </a:p>
          <a:p>
            <a:r>
              <a:rPr lang="en-GB" dirty="0"/>
              <a:t>Get to know your local supply chain</a:t>
            </a:r>
          </a:p>
          <a:p>
            <a:r>
              <a:rPr lang="en-GB" dirty="0"/>
              <a:t>Map out demand for different types of heat</a:t>
            </a:r>
          </a:p>
          <a:p>
            <a:r>
              <a:rPr lang="en-GB" dirty="0"/>
              <a:t>Make a plan </a:t>
            </a:r>
            <a:r>
              <a:rPr lang="en-GB" dirty="0">
                <a:solidFill>
                  <a:srgbClr val="FF6600"/>
                </a:solidFill>
              </a:rPr>
              <a:t>(check out the session later today on LAEP!)</a:t>
            </a:r>
          </a:p>
          <a:p>
            <a:r>
              <a:rPr lang="en-GB" dirty="0"/>
              <a:t>Work with partners </a:t>
            </a:r>
          </a:p>
          <a:p>
            <a:r>
              <a:rPr lang="en-GB" dirty="0"/>
              <a:t>Learn from each other – practitioner networks, the Hub</a:t>
            </a:r>
          </a:p>
        </p:txBody>
      </p:sp>
    </p:spTree>
    <p:extLst>
      <p:ext uri="{BB962C8B-B14F-4D97-AF65-F5344CB8AC3E}">
        <p14:creationId xmlns:p14="http://schemas.microsoft.com/office/powerpoint/2010/main" val="1522251492"/>
      </p:ext>
    </p:extLst>
  </p:cSld>
  <p:clrMapOvr>
    <a:masterClrMapping/>
  </p:clrMapOvr>
</p:sld>
</file>

<file path=ppt/theme/theme1.xml><?xml version="1.0" encoding="utf-8"?>
<a:theme xmlns:a="http://schemas.openxmlformats.org/drawingml/2006/main" name="WECA">
  <a:themeElements>
    <a:clrScheme name="WECA">
      <a:dk1>
        <a:sysClr val="windowText" lastClr="000000"/>
      </a:dk1>
      <a:lt1>
        <a:sysClr val="window" lastClr="FFFFFF"/>
      </a:lt1>
      <a:dk2>
        <a:srgbClr val="4C5F6C"/>
      </a:dk2>
      <a:lt2>
        <a:srgbClr val="ECEDF1"/>
      </a:lt2>
      <a:accent1>
        <a:srgbClr val="6EC8DE"/>
      </a:accent1>
      <a:accent2>
        <a:srgbClr val="F37C8F"/>
      </a:accent2>
      <a:accent3>
        <a:srgbClr val="FFDA00"/>
      </a:accent3>
      <a:accent4>
        <a:srgbClr val="7DCCBC"/>
      </a:accent4>
      <a:accent5>
        <a:srgbClr val="4C5F6C"/>
      </a:accent5>
      <a:accent6>
        <a:srgbClr val="ECEDF1"/>
      </a:accent6>
      <a:hlink>
        <a:srgbClr val="000000"/>
      </a:hlink>
      <a:folHlink>
        <a:srgbClr val="4C5F6C"/>
      </a:folHlink>
    </a:clrScheme>
    <a:fontScheme name="WEC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C5C69"/>
      </a:dk2>
      <a:lt2>
        <a:srgbClr val="C0C1CC"/>
      </a:lt2>
      <a:accent1>
        <a:srgbClr val="6BD4F2"/>
      </a:accent1>
      <a:accent2>
        <a:srgbClr val="ED749D"/>
      </a:accent2>
      <a:accent3>
        <a:srgbClr val="FFD900"/>
      </a:accent3>
      <a:accent4>
        <a:srgbClr val="79DECC"/>
      </a:accent4>
      <a:accent5>
        <a:srgbClr val="87B5C3"/>
      </a:accent5>
      <a:accent6>
        <a:srgbClr val="9AB3A7"/>
      </a:accent6>
      <a:hlink>
        <a:srgbClr val="0E7FA0"/>
      </a:hlink>
      <a:folHlink>
        <a:srgbClr val="EA9E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5.xml><?xml version="1.0" encoding="utf-8"?>
<a:theme xmlns:a="http://schemas.openxmlformats.org/drawingml/2006/main" name="2_Office Theme">
  <a:themeElements>
    <a:clrScheme name="Custom 1">
      <a:dk1>
        <a:sysClr val="windowText" lastClr="000000"/>
      </a:dk1>
      <a:lt1>
        <a:sysClr val="window" lastClr="FFFFFF"/>
      </a:lt1>
      <a:dk2>
        <a:srgbClr val="4C5C69"/>
      </a:dk2>
      <a:lt2>
        <a:srgbClr val="C0C1CC"/>
      </a:lt2>
      <a:accent1>
        <a:srgbClr val="6BD4F2"/>
      </a:accent1>
      <a:accent2>
        <a:srgbClr val="ED749D"/>
      </a:accent2>
      <a:accent3>
        <a:srgbClr val="FFD900"/>
      </a:accent3>
      <a:accent4>
        <a:srgbClr val="79DECC"/>
      </a:accent4>
      <a:accent5>
        <a:srgbClr val="87B5C3"/>
      </a:accent5>
      <a:accent6>
        <a:srgbClr val="9AB3A7"/>
      </a:accent6>
      <a:hlink>
        <a:srgbClr val="0E7FA0"/>
      </a:hlink>
      <a:folHlink>
        <a:srgbClr val="EA9E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IB &amp; Local Lending Intro" id="{5FD380B1-774F-489D-A088-D1D66F4C1131}" vid="{B4D7C436-2916-4B68-A712-247589CC6ED0}"/>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Custom 1">
      <a:dk1>
        <a:srgbClr val="003379"/>
      </a:dk1>
      <a:lt1>
        <a:srgbClr val="FFFFFF"/>
      </a:lt1>
      <a:dk2>
        <a:srgbClr val="3278C5"/>
      </a:dk2>
      <a:lt2>
        <a:srgbClr val="62C3F4"/>
      </a:lt2>
      <a:accent1>
        <a:srgbClr val="182D4C"/>
      </a:accent1>
      <a:accent2>
        <a:srgbClr val="33DDEC"/>
      </a:accent2>
      <a:accent3>
        <a:srgbClr val="E7E6E6"/>
      </a:accent3>
      <a:accent4>
        <a:srgbClr val="000000"/>
      </a:accent4>
      <a:accent5>
        <a:srgbClr val="FFFFFF"/>
      </a:accent5>
      <a:accent6>
        <a:srgbClr val="7F7F7F"/>
      </a:accent6>
      <a:hlink>
        <a:srgbClr val="3278C5"/>
      </a:hlink>
      <a:folHlink>
        <a:srgbClr val="182D4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NEZ_Branded_Presentation_Template_ARIAL_v7.3_131223  -  Read-Only" id="{5C35B172-704C-4EC1-A59F-9B30B3FFA068}" vid="{636360D9-CDFB-4557-B5F9-2DB693C4B39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52CAE215133747B3E2C29D4F3F773D" ma:contentTypeVersion="19" ma:contentTypeDescription="Create a new document." ma:contentTypeScope="" ma:versionID="78787cb9a0d786a5ffddef7e0160b556">
  <xsd:schema xmlns:xsd="http://www.w3.org/2001/XMLSchema" xmlns:xs="http://www.w3.org/2001/XMLSchema" xmlns:p="http://schemas.microsoft.com/office/2006/metadata/properties" xmlns:ns2="8ea2b450-505b-41b4-bae7-dfeb254f3094" xmlns:ns3="ae11946e-e2fd-4c60-8682-e4a1ed729ce0" targetNamespace="http://schemas.microsoft.com/office/2006/metadata/properties" ma:root="true" ma:fieldsID="4e23c8a680531cb1453d3b5b942b23f3" ns2:_="" ns3:_="">
    <xsd:import namespace="8ea2b450-505b-41b4-bae7-dfeb254f3094"/>
    <xsd:import namespace="ae11946e-e2fd-4c60-8682-e4a1ed729c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element ref="ns2:RecordI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a2b450-505b-41b4-bae7-dfeb254f30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c3c99c-be24-4810-9e61-24813d7dc94a" ma:termSetId="09814cd3-568e-fe90-9814-8d621ff8fb84" ma:anchorId="fba54fb3-c3e1-fe81-a776-ca4b69148c4d" ma:open="true" ma:isKeyword="false">
      <xsd:complexType>
        <xsd:sequence>
          <xsd:element ref="pc:Terms" minOccurs="0" maxOccurs="1"/>
        </xsd:sequence>
      </xsd:complexType>
    </xsd:element>
    <xsd:element name="RecordID" ma:index="24" nillable="true" ma:displayName="RecordID" ma:format="Dropdown" ma:internalName="RecordID">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11946e-e2fd-4c60-8682-e4a1ed729ce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0cd5724-9332-4031-af10-108d224b2056}" ma:internalName="TaxCatchAll" ma:showField="CatchAllData" ma:web="ae11946e-e2fd-4c60-8682-e4a1ed729c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e11946e-e2fd-4c60-8682-e4a1ed729ce0">
      <UserInfo>
        <DisplayName>Kate Watson</DisplayName>
        <AccountId>1421</AccountId>
        <AccountType/>
      </UserInfo>
      <UserInfo>
        <DisplayName>Chris Grainger</DisplayName>
        <AccountId>55</AccountId>
        <AccountType/>
      </UserInfo>
      <UserInfo>
        <DisplayName>Phillip Morris</DisplayName>
        <AccountId>314</AccountId>
        <AccountType/>
      </UserInfo>
      <UserInfo>
        <DisplayName>Smaranda Sandu</DisplayName>
        <AccountId>1577</AccountId>
        <AccountType/>
      </UserInfo>
      <UserInfo>
        <DisplayName>David Lewis</DisplayName>
        <AccountId>53</AccountId>
        <AccountType/>
      </UserInfo>
      <UserInfo>
        <DisplayName>John Lancaster</DisplayName>
        <AccountId>54</AccountId>
        <AccountType/>
      </UserInfo>
    </SharedWithUsers>
    <lcf76f155ced4ddcb4097134ff3c332f xmlns="8ea2b450-505b-41b4-bae7-dfeb254f3094">
      <Terms xmlns="http://schemas.microsoft.com/office/infopath/2007/PartnerControls"/>
    </lcf76f155ced4ddcb4097134ff3c332f>
    <RecordID xmlns="8ea2b450-505b-41b4-bae7-dfeb254f3094" xsi:nil="true"/>
    <TaxCatchAll xmlns="ae11946e-e2fd-4c60-8682-e4a1ed729ce0" xsi:nil="true"/>
  </documentManagement>
</p:properties>
</file>

<file path=customXml/itemProps1.xml><?xml version="1.0" encoding="utf-8"?>
<ds:datastoreItem xmlns:ds="http://schemas.openxmlformats.org/officeDocument/2006/customXml" ds:itemID="{FFEB51D1-7E9E-495A-8AE5-D52E7702AD6F}">
  <ds:schemaRefs>
    <ds:schemaRef ds:uri="http://schemas.microsoft.com/sharepoint/v3/contenttype/forms"/>
  </ds:schemaRefs>
</ds:datastoreItem>
</file>

<file path=customXml/itemProps2.xml><?xml version="1.0" encoding="utf-8"?>
<ds:datastoreItem xmlns:ds="http://schemas.openxmlformats.org/officeDocument/2006/customXml" ds:itemID="{F8F1E562-C030-4FAE-8610-341301E3EF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a2b450-505b-41b4-bae7-dfeb254f3094"/>
    <ds:schemaRef ds:uri="ae11946e-e2fd-4c60-8682-e4a1ed729c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F9BFB0-C298-456C-BF10-51777E8F6595}">
  <ds:schemaRefs>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ae11946e-e2fd-4c60-8682-e4a1ed729ce0"/>
    <ds:schemaRef ds:uri="8ea2b450-505b-41b4-bae7-dfeb254f309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310</TotalTime>
  <Words>4270</Words>
  <Application>Microsoft Office PowerPoint</Application>
  <PresentationFormat>Widescreen</PresentationFormat>
  <Paragraphs>701</Paragraphs>
  <Slides>54</Slides>
  <Notes>23</Notes>
  <HiddenSlides>0</HiddenSlides>
  <MMClips>0</MMClips>
  <ScaleCrop>false</ScaleCrop>
  <HeadingPairs>
    <vt:vector size="4" baseType="variant">
      <vt:variant>
        <vt:lpstr>Theme</vt:lpstr>
      </vt:variant>
      <vt:variant>
        <vt:i4>8</vt:i4>
      </vt:variant>
      <vt:variant>
        <vt:lpstr>Slide Titles</vt:lpstr>
      </vt:variant>
      <vt:variant>
        <vt:i4>54</vt:i4>
      </vt:variant>
    </vt:vector>
  </HeadingPairs>
  <TitlesOfParts>
    <vt:vector size="62" baseType="lpstr">
      <vt:lpstr>WECA</vt:lpstr>
      <vt:lpstr>1_Office Theme</vt:lpstr>
      <vt:lpstr>Office Theme</vt:lpstr>
      <vt:lpstr>Facet</vt:lpstr>
      <vt:lpstr>2_Office Theme</vt:lpstr>
      <vt:lpstr>3_Office Theme</vt:lpstr>
      <vt:lpstr>4_office theme</vt:lpstr>
      <vt:lpstr>5_Office Theme</vt:lpstr>
      <vt:lpstr>Decarbonisation of Heat   Session Chair  Liz Warren, Director, SE2  </vt:lpstr>
      <vt:lpstr>Liz Warren  Director  SE2   </vt:lpstr>
      <vt:lpstr>The role and interdependency of heat in a thriving, decarbonised Local Energy System</vt:lpstr>
      <vt:lpstr>Five things to think about  when you think about heat</vt:lpstr>
      <vt:lpstr>1. What’s it for?</vt:lpstr>
      <vt:lpstr>2. What resources do you have / need?</vt:lpstr>
      <vt:lpstr>3. What else is important?</vt:lpstr>
      <vt:lpstr>4. What else does it take?</vt:lpstr>
      <vt:lpstr>5. So what should I do?</vt:lpstr>
      <vt:lpstr>Thanks for listening!</vt:lpstr>
      <vt:lpstr>Naomi Harnett  Delivery Manager  East Devon Council    </vt:lpstr>
      <vt:lpstr>A Council perspective  on district heating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Interconnector Project </vt:lpstr>
      <vt:lpstr>Rationale for District Council investment  </vt:lpstr>
      <vt:lpstr>Project overview </vt:lpstr>
      <vt:lpstr>PowerPoint Presentation</vt:lpstr>
      <vt:lpstr>PowerPoint Presentation</vt:lpstr>
      <vt:lpstr>Commercial Structure</vt:lpstr>
      <vt:lpstr>Contractual Structure</vt:lpstr>
      <vt:lpstr>PowerPoint Presentation</vt:lpstr>
      <vt:lpstr>Next Steps</vt:lpstr>
      <vt:lpstr>Supporting the journey </vt:lpstr>
      <vt:lpstr>Thanks for listening</vt:lpstr>
      <vt:lpstr>Mark Howard  Heat Networks Specialist  Department for Energy Security and Net Zero    </vt:lpstr>
      <vt:lpstr>Heat Network Zones and how they fit with smart local energy planning </vt:lpstr>
      <vt:lpstr>What is a heat network?</vt:lpstr>
      <vt:lpstr>What is a heat network?</vt:lpstr>
      <vt:lpstr>Transform the market</vt:lpstr>
      <vt:lpstr>Protect consumers</vt:lpstr>
      <vt:lpstr>Improve and decarbonise</vt:lpstr>
      <vt:lpstr>Build the pipeline</vt:lpstr>
      <vt:lpstr>Heat network zoning will fundamentally transform the development of heat networks in towns and cities across England</vt:lpstr>
      <vt:lpstr>PowerPoint Presentation</vt:lpstr>
      <vt:lpstr>PowerPoint Presentation</vt:lpstr>
      <vt:lpstr>PowerPoint Presentation</vt:lpstr>
      <vt:lpstr>PowerPoint Presentation</vt:lpstr>
      <vt:lpstr>Thank you</vt:lpstr>
      <vt:lpstr>Sam Moore  Project Manager  SWNZH    </vt:lpstr>
      <vt:lpstr>Heat Networks – a community of practice   Upcoming support from the SWNZH on heat networks    </vt:lpstr>
      <vt:lpstr>Heat Networks</vt:lpstr>
      <vt:lpstr>The Why….</vt:lpstr>
      <vt:lpstr>The Local Context</vt:lpstr>
      <vt:lpstr>Overview of the 5i Programme</vt:lpstr>
      <vt:lpstr>5i Training Programme Summary</vt:lpstr>
      <vt:lpstr>Overview of each session</vt:lpstr>
      <vt:lpstr>5i Learning 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Macmillan</dc:creator>
  <cp:lastModifiedBy>Phillip Morris</cp:lastModifiedBy>
  <cp:revision>34</cp:revision>
  <dcterms:created xsi:type="dcterms:W3CDTF">2019-05-31T12:59:16Z</dcterms:created>
  <dcterms:modified xsi:type="dcterms:W3CDTF">2024-05-01T10:46:23Z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0x0101005552CAE215133747B3E2C29D4F3F773D</vt:lpwstr>
  </property>
  <property fmtid="{D5CDD505-2E9C-101B-9397-08002B2CF9AE}" pid="3" name="Order">
    <vt:r8>2035900</vt:r8>
  </property>
  <property fmtid="{D5CDD505-2E9C-101B-9397-08002B2CF9AE}" pid="4" name="xd_Signature">
    <vt:bool>false</vt:bool>
  </property>
  <property fmtid="{D5CDD505-2E9C-101B-9397-08002B2CF9AE}" pid="5" name="SharedWithUsers">
    <vt:lpwstr>1421;#Kate Watson;#55;#Chris Grainger;#314;#Phillip Morris;#1577;#Smaranda Sandu;#53;#David Lewis;#54;#John Lancaster</vt:lpwstr>
  </property>
  <property fmtid="{D5CDD505-2E9C-101B-9397-08002B2CF9AE}" pid="6" name="xd_ProgID">
    <vt:lpwstr/>
  </property>
  <property fmtid="{D5CDD505-2E9C-101B-9397-08002B2CF9AE}" pid="7" name="_ExtendedDescription">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