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5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72" r:id="rId5"/>
    <p:sldMasterId id="2147483699" r:id="rId6"/>
    <p:sldMasterId id="2147483709" r:id="rId7"/>
    <p:sldMasterId id="2147483718" r:id="rId8"/>
    <p:sldMasterId id="2147483726" r:id="rId9"/>
  </p:sldMasterIdLst>
  <p:notesMasterIdLst>
    <p:notesMasterId r:id="rId30"/>
  </p:notesMasterIdLst>
  <p:sldIdLst>
    <p:sldId id="2145706763" r:id="rId10"/>
    <p:sldId id="2145706757" r:id="rId11"/>
    <p:sldId id="256" r:id="rId12"/>
    <p:sldId id="257" r:id="rId13"/>
    <p:sldId id="258" r:id="rId14"/>
    <p:sldId id="266" r:id="rId15"/>
    <p:sldId id="267" r:id="rId16"/>
    <p:sldId id="276" r:id="rId17"/>
    <p:sldId id="275" r:id="rId18"/>
    <p:sldId id="2145706762" r:id="rId19"/>
    <p:sldId id="650" r:id="rId20"/>
    <p:sldId id="698" r:id="rId21"/>
    <p:sldId id="716" r:id="rId22"/>
    <p:sldId id="2145706769" r:id="rId23"/>
    <p:sldId id="718" r:id="rId24"/>
    <p:sldId id="713" r:id="rId25"/>
    <p:sldId id="719" r:id="rId26"/>
    <p:sldId id="720" r:id="rId27"/>
    <p:sldId id="721" r:id="rId28"/>
    <p:sldId id="715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hillip Morris" initials="PM" lastIdx="3" clrIdx="0">
    <p:extLst>
      <p:ext uri="{19B8F6BF-5375-455C-9EA6-DF929625EA0E}">
        <p15:presenceInfo xmlns:p15="http://schemas.microsoft.com/office/powerpoint/2012/main" userId="S::Phillip.Morris1@WestOfEngland-CA.gov.uk::59e7183c-7d6f-489a-a007-eda7467065e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7990"/>
    <a:srgbClr val="50626F"/>
    <a:srgbClr val="FFDA00"/>
    <a:srgbClr val="89CBBC"/>
    <a:srgbClr val="6EC8DE"/>
    <a:srgbClr val="7A87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7B5E1A7-E18D-F23A-A1A1-26465FB3A6A2}" v="40" dt="2024-05-01T09:35:39.49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65" autoAdjust="0"/>
    <p:restoredTop sz="82538" autoAdjust="0"/>
  </p:normalViewPr>
  <p:slideViewPr>
    <p:cSldViewPr snapToGrid="0">
      <p:cViewPr varScale="1">
        <p:scale>
          <a:sx n="71" d="100"/>
          <a:sy n="71" d="100"/>
        </p:scale>
        <p:origin x="111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21" Type="http://schemas.openxmlformats.org/officeDocument/2006/relationships/slide" Target="slides/slide12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microsoft.com/office/2016/11/relationships/changesInfo" Target="changesInfos/changesInfo1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eorgina Gray" userId="S::georgina.gray@westofengland-ca.gov.uk::f2248d0c-7c3e-45eb-942f-e07c645a2240" providerId="AD" clId="Web-{67B5E1A7-E18D-F23A-A1A1-26465FB3A6A2}"/>
    <pc:docChg chg="delSld">
      <pc:chgData name="Georgina Gray" userId="S::georgina.gray@westofengland-ca.gov.uk::f2248d0c-7c3e-45eb-942f-e07c645a2240" providerId="AD" clId="Web-{67B5E1A7-E18D-F23A-A1A1-26465FB3A6A2}" dt="2024-05-01T09:35:39.495" v="39"/>
      <pc:docMkLst>
        <pc:docMk/>
      </pc:docMkLst>
      <pc:sldChg chg="del">
        <pc:chgData name="Georgina Gray" userId="S::georgina.gray@westofengland-ca.gov.uk::f2248d0c-7c3e-45eb-942f-e07c645a2240" providerId="AD" clId="Web-{67B5E1A7-E18D-F23A-A1A1-26465FB3A6A2}" dt="2024-05-01T08:51:39.781" v="37"/>
        <pc:sldMkLst>
          <pc:docMk/>
          <pc:sldMk cId="568518577" sldId="270"/>
        </pc:sldMkLst>
      </pc:sldChg>
      <pc:sldChg chg="del">
        <pc:chgData name="Georgina Gray" userId="S::georgina.gray@westofengland-ca.gov.uk::f2248d0c-7c3e-45eb-942f-e07c645a2240" providerId="AD" clId="Web-{67B5E1A7-E18D-F23A-A1A1-26465FB3A6A2}" dt="2024-05-01T08:51:31.485" v="30"/>
        <pc:sldMkLst>
          <pc:docMk/>
          <pc:sldMk cId="4224579163" sldId="279"/>
        </pc:sldMkLst>
      </pc:sldChg>
      <pc:sldChg chg="del">
        <pc:chgData name="Georgina Gray" userId="S::georgina.gray@westofengland-ca.gov.uk::f2248d0c-7c3e-45eb-942f-e07c645a2240" providerId="AD" clId="Web-{67B5E1A7-E18D-F23A-A1A1-26465FB3A6A2}" dt="2024-05-01T08:51:26.531" v="26"/>
        <pc:sldMkLst>
          <pc:docMk/>
          <pc:sldMk cId="523236805" sldId="299"/>
        </pc:sldMkLst>
      </pc:sldChg>
      <pc:sldChg chg="del">
        <pc:chgData name="Georgina Gray" userId="S::georgina.gray@westofengland-ca.gov.uk::f2248d0c-7c3e-45eb-942f-e07c645a2240" providerId="AD" clId="Web-{67B5E1A7-E18D-F23A-A1A1-26465FB3A6A2}" dt="2024-05-01T08:51:22.345" v="20"/>
        <pc:sldMkLst>
          <pc:docMk/>
          <pc:sldMk cId="37659182" sldId="313"/>
        </pc:sldMkLst>
      </pc:sldChg>
      <pc:sldChg chg="del">
        <pc:chgData name="Georgina Gray" userId="S::georgina.gray@westofengland-ca.gov.uk::f2248d0c-7c3e-45eb-942f-e07c645a2240" providerId="AD" clId="Web-{67B5E1A7-E18D-F23A-A1A1-26465FB3A6A2}" dt="2024-05-01T08:51:18.030" v="9"/>
        <pc:sldMkLst>
          <pc:docMk/>
          <pc:sldMk cId="2767489908" sldId="318"/>
        </pc:sldMkLst>
      </pc:sldChg>
      <pc:sldChg chg="del">
        <pc:chgData name="Georgina Gray" userId="S::georgina.gray@westofengland-ca.gov.uk::f2248d0c-7c3e-45eb-942f-e07c645a2240" providerId="AD" clId="Web-{67B5E1A7-E18D-F23A-A1A1-26465FB3A6A2}" dt="2024-05-01T08:51:28.468" v="29"/>
        <pc:sldMkLst>
          <pc:docMk/>
          <pc:sldMk cId="1047229312" sldId="327"/>
        </pc:sldMkLst>
      </pc:sldChg>
      <pc:sldChg chg="del">
        <pc:chgData name="Georgina Gray" userId="S::georgina.gray@westofengland-ca.gov.uk::f2248d0c-7c3e-45eb-942f-e07c645a2240" providerId="AD" clId="Web-{67B5E1A7-E18D-F23A-A1A1-26465FB3A6A2}" dt="2024-05-01T08:51:32.281" v="32"/>
        <pc:sldMkLst>
          <pc:docMk/>
          <pc:sldMk cId="903913946" sldId="328"/>
        </pc:sldMkLst>
      </pc:sldChg>
      <pc:sldChg chg="del">
        <pc:chgData name="Georgina Gray" userId="S::georgina.gray@westofengland-ca.gov.uk::f2248d0c-7c3e-45eb-942f-e07c645a2240" providerId="AD" clId="Web-{67B5E1A7-E18D-F23A-A1A1-26465FB3A6A2}" dt="2024-05-01T08:51:32.937" v="33"/>
        <pc:sldMkLst>
          <pc:docMk/>
          <pc:sldMk cId="2194058264" sldId="329"/>
        </pc:sldMkLst>
      </pc:sldChg>
      <pc:sldChg chg="del">
        <pc:chgData name="Georgina Gray" userId="S::georgina.gray@westofengland-ca.gov.uk::f2248d0c-7c3e-45eb-942f-e07c645a2240" providerId="AD" clId="Web-{67B5E1A7-E18D-F23A-A1A1-26465FB3A6A2}" dt="2024-05-01T08:51:33.796" v="34"/>
        <pc:sldMkLst>
          <pc:docMk/>
          <pc:sldMk cId="2198516658" sldId="330"/>
        </pc:sldMkLst>
      </pc:sldChg>
      <pc:sldChg chg="del">
        <pc:chgData name="Georgina Gray" userId="S::georgina.gray@westofengland-ca.gov.uk::f2248d0c-7c3e-45eb-942f-e07c645a2240" providerId="AD" clId="Web-{67B5E1A7-E18D-F23A-A1A1-26465FB3A6A2}" dt="2024-05-01T08:51:34.297" v="35"/>
        <pc:sldMkLst>
          <pc:docMk/>
          <pc:sldMk cId="1829730336" sldId="331"/>
        </pc:sldMkLst>
      </pc:sldChg>
      <pc:sldChg chg="del">
        <pc:chgData name="Georgina Gray" userId="S::georgina.gray@westofengland-ca.gov.uk::f2248d0c-7c3e-45eb-942f-e07c645a2240" providerId="AD" clId="Web-{67B5E1A7-E18D-F23A-A1A1-26465FB3A6A2}" dt="2024-05-01T08:51:32.140" v="31"/>
        <pc:sldMkLst>
          <pc:docMk/>
          <pc:sldMk cId="2602759974" sldId="333"/>
        </pc:sldMkLst>
      </pc:sldChg>
      <pc:sldChg chg="del">
        <pc:chgData name="Georgina Gray" userId="S::georgina.gray@westofengland-ca.gov.uk::f2248d0c-7c3e-45eb-942f-e07c645a2240" providerId="AD" clId="Web-{67B5E1A7-E18D-F23A-A1A1-26465FB3A6A2}" dt="2024-05-01T08:51:28.062" v="28"/>
        <pc:sldMkLst>
          <pc:docMk/>
          <pc:sldMk cId="2756694586" sldId="335"/>
        </pc:sldMkLst>
      </pc:sldChg>
      <pc:sldChg chg="del">
        <pc:chgData name="Georgina Gray" userId="S::georgina.gray@westofengland-ca.gov.uk::f2248d0c-7c3e-45eb-942f-e07c645a2240" providerId="AD" clId="Web-{67B5E1A7-E18D-F23A-A1A1-26465FB3A6A2}" dt="2024-05-01T08:51:34.890" v="36"/>
        <pc:sldMkLst>
          <pc:docMk/>
          <pc:sldMk cId="1649235940" sldId="336"/>
        </pc:sldMkLst>
      </pc:sldChg>
      <pc:sldChg chg="del">
        <pc:chgData name="Georgina Gray" userId="S::georgina.gray@westofengland-ca.gov.uk::f2248d0c-7c3e-45eb-942f-e07c645a2240" providerId="AD" clId="Web-{67B5E1A7-E18D-F23A-A1A1-26465FB3A6A2}" dt="2024-05-01T08:51:27.124" v="27"/>
        <pc:sldMkLst>
          <pc:docMk/>
          <pc:sldMk cId="4218330787" sldId="337"/>
        </pc:sldMkLst>
      </pc:sldChg>
      <pc:sldChg chg="del">
        <pc:chgData name="Georgina Gray" userId="S::georgina.gray@westofengland-ca.gov.uk::f2248d0c-7c3e-45eb-942f-e07c645a2240" providerId="AD" clId="Web-{67B5E1A7-E18D-F23A-A1A1-26465FB3A6A2}" dt="2024-05-01T08:51:21.656" v="18"/>
        <pc:sldMkLst>
          <pc:docMk/>
          <pc:sldMk cId="2409515406" sldId="657"/>
        </pc:sldMkLst>
      </pc:sldChg>
      <pc:sldChg chg="del">
        <pc:chgData name="Georgina Gray" userId="S::georgina.gray@westofengland-ca.gov.uk::f2248d0c-7c3e-45eb-942f-e07c645a2240" providerId="AD" clId="Web-{67B5E1A7-E18D-F23A-A1A1-26465FB3A6A2}" dt="2024-05-01T08:51:20.718" v="15"/>
        <pc:sldMkLst>
          <pc:docMk/>
          <pc:sldMk cId="1464859187" sldId="709"/>
        </pc:sldMkLst>
      </pc:sldChg>
      <pc:sldChg chg="del">
        <pc:chgData name="Georgina Gray" userId="S::georgina.gray@westofengland-ca.gov.uk::f2248d0c-7c3e-45eb-942f-e07c645a2240" providerId="AD" clId="Web-{67B5E1A7-E18D-F23A-A1A1-26465FB3A6A2}" dt="2024-05-01T08:51:09.390" v="1"/>
        <pc:sldMkLst>
          <pc:docMk/>
          <pc:sldMk cId="594747664" sldId="711"/>
        </pc:sldMkLst>
      </pc:sldChg>
      <pc:sldChg chg="del">
        <pc:chgData name="Georgina Gray" userId="S::georgina.gray@westofengland-ca.gov.uk::f2248d0c-7c3e-45eb-942f-e07c645a2240" providerId="AD" clId="Web-{67B5E1A7-E18D-F23A-A1A1-26465FB3A6A2}" dt="2024-05-01T08:51:12.765" v="5"/>
        <pc:sldMkLst>
          <pc:docMk/>
          <pc:sldMk cId="2742882673" sldId="714"/>
        </pc:sldMkLst>
      </pc:sldChg>
      <pc:sldChg chg="del">
        <pc:chgData name="Georgina Gray" userId="S::georgina.gray@westofengland-ca.gov.uk::f2248d0c-7c3e-45eb-942f-e07c645a2240" providerId="AD" clId="Web-{67B5E1A7-E18D-F23A-A1A1-26465FB3A6A2}" dt="2024-05-01T08:51:20.046" v="10"/>
        <pc:sldMkLst>
          <pc:docMk/>
          <pc:sldMk cId="2481386303" sldId="717"/>
        </pc:sldMkLst>
      </pc:sldChg>
      <pc:sldChg chg="del">
        <pc:chgData name="Georgina Gray" userId="S::georgina.gray@westofengland-ca.gov.uk::f2248d0c-7c3e-45eb-942f-e07c645a2240" providerId="AD" clId="Web-{67B5E1A7-E18D-F23A-A1A1-26465FB3A6A2}" dt="2024-05-01T08:51:20.518" v="13"/>
        <pc:sldMkLst>
          <pc:docMk/>
          <pc:sldMk cId="3674910736" sldId="798"/>
        </pc:sldMkLst>
      </pc:sldChg>
      <pc:sldChg chg="del">
        <pc:chgData name="Georgina Gray" userId="S::georgina.gray@westofengland-ca.gov.uk::f2248d0c-7c3e-45eb-942f-e07c645a2240" providerId="AD" clId="Web-{67B5E1A7-E18D-F23A-A1A1-26465FB3A6A2}" dt="2024-05-01T08:51:22.656" v="21"/>
        <pc:sldMkLst>
          <pc:docMk/>
          <pc:sldMk cId="3141318154" sldId="2145706742"/>
        </pc:sldMkLst>
      </pc:sldChg>
      <pc:sldChg chg="del">
        <pc:chgData name="Georgina Gray" userId="S::georgina.gray@westofengland-ca.gov.uk::f2248d0c-7c3e-45eb-942f-e07c645a2240" providerId="AD" clId="Web-{67B5E1A7-E18D-F23A-A1A1-26465FB3A6A2}" dt="2024-05-01T08:51:11.530" v="4"/>
        <pc:sldMkLst>
          <pc:docMk/>
          <pc:sldMk cId="3680477078" sldId="2145706744"/>
        </pc:sldMkLst>
      </pc:sldChg>
      <pc:sldChg chg="del">
        <pc:chgData name="Georgina Gray" userId="S::georgina.gray@westofengland-ca.gov.uk::f2248d0c-7c3e-45eb-942f-e07c645a2240" providerId="AD" clId="Web-{67B5E1A7-E18D-F23A-A1A1-26465FB3A6A2}" dt="2024-05-01T08:51:15.499" v="6"/>
        <pc:sldMkLst>
          <pc:docMk/>
          <pc:sldMk cId="4224252509" sldId="2145706745"/>
        </pc:sldMkLst>
      </pc:sldChg>
      <pc:sldChg chg="del">
        <pc:chgData name="Georgina Gray" userId="S::georgina.gray@westofengland-ca.gov.uk::f2248d0c-7c3e-45eb-942f-e07c645a2240" providerId="AD" clId="Web-{67B5E1A7-E18D-F23A-A1A1-26465FB3A6A2}" dt="2024-05-01T08:51:24.593" v="24"/>
        <pc:sldMkLst>
          <pc:docMk/>
          <pc:sldMk cId="3088670507" sldId="2145706746"/>
        </pc:sldMkLst>
      </pc:sldChg>
      <pc:sldChg chg="del">
        <pc:chgData name="Georgina Gray" userId="S::georgina.gray@westofengland-ca.gov.uk::f2248d0c-7c3e-45eb-942f-e07c645a2240" providerId="AD" clId="Web-{67B5E1A7-E18D-F23A-A1A1-26465FB3A6A2}" dt="2024-05-01T08:51:23.093" v="22"/>
        <pc:sldMkLst>
          <pc:docMk/>
          <pc:sldMk cId="3878998206" sldId="2145706747"/>
        </pc:sldMkLst>
      </pc:sldChg>
      <pc:sldChg chg="del">
        <pc:chgData name="Georgina Gray" userId="S::georgina.gray@westofengland-ca.gov.uk::f2248d0c-7c3e-45eb-942f-e07c645a2240" providerId="AD" clId="Web-{67B5E1A7-E18D-F23A-A1A1-26465FB3A6A2}" dt="2024-05-01T08:51:16.609" v="7"/>
        <pc:sldMkLst>
          <pc:docMk/>
          <pc:sldMk cId="1499080248" sldId="2145706749"/>
        </pc:sldMkLst>
      </pc:sldChg>
      <pc:sldChg chg="del">
        <pc:chgData name="Georgina Gray" userId="S::georgina.gray@westofengland-ca.gov.uk::f2248d0c-7c3e-45eb-942f-e07c645a2240" providerId="AD" clId="Web-{67B5E1A7-E18D-F23A-A1A1-26465FB3A6A2}" dt="2024-05-01T08:51:17.515" v="8"/>
        <pc:sldMkLst>
          <pc:docMk/>
          <pc:sldMk cId="589800402" sldId="2145706750"/>
        </pc:sldMkLst>
      </pc:sldChg>
      <pc:sldChg chg="del">
        <pc:chgData name="Georgina Gray" userId="S::georgina.gray@westofengland-ca.gov.uk::f2248d0c-7c3e-45eb-942f-e07c645a2240" providerId="AD" clId="Web-{67B5E1A7-E18D-F23A-A1A1-26465FB3A6A2}" dt="2024-05-01T08:51:20.452" v="12"/>
        <pc:sldMkLst>
          <pc:docMk/>
          <pc:sldMk cId="3603912600" sldId="2145706751"/>
        </pc:sldMkLst>
      </pc:sldChg>
      <pc:sldChg chg="del">
        <pc:chgData name="Georgina Gray" userId="S::georgina.gray@westofengland-ca.gov.uk::f2248d0c-7c3e-45eb-942f-e07c645a2240" providerId="AD" clId="Web-{67B5E1A7-E18D-F23A-A1A1-26465FB3A6A2}" dt="2024-05-01T08:51:20.390" v="11"/>
        <pc:sldMkLst>
          <pc:docMk/>
          <pc:sldMk cId="3578361396" sldId="2145706752"/>
        </pc:sldMkLst>
      </pc:sldChg>
      <pc:sldChg chg="del">
        <pc:chgData name="Georgina Gray" userId="S::georgina.gray@westofengland-ca.gov.uk::f2248d0c-7c3e-45eb-942f-e07c645a2240" providerId="AD" clId="Web-{67B5E1A7-E18D-F23A-A1A1-26465FB3A6A2}" dt="2024-05-01T08:51:20.640" v="14"/>
        <pc:sldMkLst>
          <pc:docMk/>
          <pc:sldMk cId="842293707" sldId="2145706755"/>
        </pc:sldMkLst>
      </pc:sldChg>
      <pc:sldChg chg="del">
        <pc:chgData name="Georgina Gray" userId="S::georgina.gray@westofengland-ca.gov.uk::f2248d0c-7c3e-45eb-942f-e07c645a2240" providerId="AD" clId="Web-{67B5E1A7-E18D-F23A-A1A1-26465FB3A6A2}" dt="2024-05-01T08:51:23.343" v="23"/>
        <pc:sldMkLst>
          <pc:docMk/>
          <pc:sldMk cId="1066975955" sldId="2145706756"/>
        </pc:sldMkLst>
      </pc:sldChg>
      <pc:sldChg chg="del">
        <pc:chgData name="Georgina Gray" userId="S::georgina.gray@westofengland-ca.gov.uk::f2248d0c-7c3e-45eb-942f-e07c645a2240" providerId="AD" clId="Web-{67B5E1A7-E18D-F23A-A1A1-26465FB3A6A2}" dt="2024-05-01T08:51:20.812" v="16"/>
        <pc:sldMkLst>
          <pc:docMk/>
          <pc:sldMk cId="3233028532" sldId="2145706759"/>
        </pc:sldMkLst>
      </pc:sldChg>
      <pc:sldChg chg="del">
        <pc:chgData name="Georgina Gray" userId="S::georgina.gray@westofengland-ca.gov.uk::f2248d0c-7c3e-45eb-942f-e07c645a2240" providerId="AD" clId="Web-{67B5E1A7-E18D-F23A-A1A1-26465FB3A6A2}" dt="2024-05-01T08:51:08.202" v="0"/>
        <pc:sldMkLst>
          <pc:docMk/>
          <pc:sldMk cId="3537224229" sldId="2145706760"/>
        </pc:sldMkLst>
      </pc:sldChg>
      <pc:sldChg chg="del">
        <pc:chgData name="Georgina Gray" userId="S::georgina.gray@westofengland-ca.gov.uk::f2248d0c-7c3e-45eb-942f-e07c645a2240" providerId="AD" clId="Web-{67B5E1A7-E18D-F23A-A1A1-26465FB3A6A2}" dt="2024-05-01T08:51:26.218" v="25"/>
        <pc:sldMkLst>
          <pc:docMk/>
          <pc:sldMk cId="2423774400" sldId="2145706761"/>
        </pc:sldMkLst>
      </pc:sldChg>
      <pc:sldChg chg="del">
        <pc:chgData name="Georgina Gray" userId="S::georgina.gray@westofengland-ca.gov.uk::f2248d0c-7c3e-45eb-942f-e07c645a2240" providerId="AD" clId="Web-{67B5E1A7-E18D-F23A-A1A1-26465FB3A6A2}" dt="2024-05-01T09:35:36.198" v="38"/>
        <pc:sldMkLst>
          <pc:docMk/>
          <pc:sldMk cId="1908847014" sldId="2145706764"/>
        </pc:sldMkLst>
      </pc:sldChg>
      <pc:sldChg chg="del">
        <pc:chgData name="Georgina Gray" userId="S::georgina.gray@westofengland-ca.gov.uk::f2248d0c-7c3e-45eb-942f-e07c645a2240" providerId="AD" clId="Web-{67B5E1A7-E18D-F23A-A1A1-26465FB3A6A2}" dt="2024-05-01T09:35:39.495" v="39"/>
        <pc:sldMkLst>
          <pc:docMk/>
          <pc:sldMk cId="1615947282" sldId="2145706765"/>
        </pc:sldMkLst>
      </pc:sldChg>
      <pc:sldChg chg="del">
        <pc:chgData name="Georgina Gray" userId="S::georgina.gray@westofengland-ca.gov.uk::f2248d0c-7c3e-45eb-942f-e07c645a2240" providerId="AD" clId="Web-{67B5E1A7-E18D-F23A-A1A1-26465FB3A6A2}" dt="2024-05-01T08:51:09.624" v="2"/>
        <pc:sldMkLst>
          <pc:docMk/>
          <pc:sldMk cId="3926031564" sldId="2145706766"/>
        </pc:sldMkLst>
      </pc:sldChg>
      <pc:sldChg chg="del">
        <pc:chgData name="Georgina Gray" userId="S::georgina.gray@westofengland-ca.gov.uk::f2248d0c-7c3e-45eb-942f-e07c645a2240" providerId="AD" clId="Web-{67B5E1A7-E18D-F23A-A1A1-26465FB3A6A2}" dt="2024-05-01T08:51:10.655" v="3"/>
        <pc:sldMkLst>
          <pc:docMk/>
          <pc:sldMk cId="1804273488" sldId="2145706767"/>
        </pc:sldMkLst>
      </pc:sldChg>
      <pc:sldChg chg="del">
        <pc:chgData name="Georgina Gray" userId="S::georgina.gray@westofengland-ca.gov.uk::f2248d0c-7c3e-45eb-942f-e07c645a2240" providerId="AD" clId="Web-{67B5E1A7-E18D-F23A-A1A1-26465FB3A6A2}" dt="2024-05-01T08:51:22.156" v="19"/>
        <pc:sldMkLst>
          <pc:docMk/>
          <pc:sldMk cId="3183457739" sldId="2145706768"/>
        </pc:sldMkLst>
      </pc:sldChg>
      <pc:sldChg chg="del">
        <pc:chgData name="Georgina Gray" userId="S::georgina.gray@westofengland-ca.gov.uk::f2248d0c-7c3e-45eb-942f-e07c645a2240" providerId="AD" clId="Web-{67B5E1A7-E18D-F23A-A1A1-26465FB3A6A2}" dt="2024-05-01T08:51:21.124" v="17"/>
        <pc:sldMkLst>
          <pc:docMk/>
          <pc:sldMk cId="1689354743" sldId="2145706770"/>
        </pc:sldMkLst>
      </pc:sldChg>
    </pc:docChg>
  </pc:docChgLst>
  <pc:docChgLst>
    <pc:chgData name="Phillip Morris" userId="59e7183c-7d6f-489a-a007-eda7467065e4" providerId="ADAL" clId="{99575181-8854-4196-AE82-9C7C43DBA8EC}"/>
    <pc:docChg chg="undo redo custSel addSld delSld modSld sldOrd">
      <pc:chgData name="Phillip Morris" userId="59e7183c-7d6f-489a-a007-eda7467065e4" providerId="ADAL" clId="{99575181-8854-4196-AE82-9C7C43DBA8EC}" dt="2024-04-24T16:39:30.603" v="162" actId="2696"/>
      <pc:docMkLst>
        <pc:docMk/>
      </pc:docMkLst>
      <pc:sldChg chg="add">
        <pc:chgData name="Phillip Morris" userId="59e7183c-7d6f-489a-a007-eda7467065e4" providerId="ADAL" clId="{99575181-8854-4196-AE82-9C7C43DBA8EC}" dt="2024-04-24T12:38:17.936" v="72"/>
        <pc:sldMkLst>
          <pc:docMk/>
          <pc:sldMk cId="0" sldId="256"/>
        </pc:sldMkLst>
      </pc:sldChg>
      <pc:sldChg chg="add">
        <pc:chgData name="Phillip Morris" userId="59e7183c-7d6f-489a-a007-eda7467065e4" providerId="ADAL" clId="{99575181-8854-4196-AE82-9C7C43DBA8EC}" dt="2024-04-24T12:38:17.936" v="72"/>
        <pc:sldMkLst>
          <pc:docMk/>
          <pc:sldMk cId="0" sldId="257"/>
        </pc:sldMkLst>
      </pc:sldChg>
      <pc:sldChg chg="add">
        <pc:chgData name="Phillip Morris" userId="59e7183c-7d6f-489a-a007-eda7467065e4" providerId="ADAL" clId="{99575181-8854-4196-AE82-9C7C43DBA8EC}" dt="2024-04-24T12:38:17.936" v="72"/>
        <pc:sldMkLst>
          <pc:docMk/>
          <pc:sldMk cId="0" sldId="258"/>
        </pc:sldMkLst>
      </pc:sldChg>
      <pc:sldChg chg="del">
        <pc:chgData name="Phillip Morris" userId="59e7183c-7d6f-489a-a007-eda7467065e4" providerId="ADAL" clId="{99575181-8854-4196-AE82-9C7C43DBA8EC}" dt="2024-04-24T12:35:01.366" v="70" actId="2696"/>
        <pc:sldMkLst>
          <pc:docMk/>
          <pc:sldMk cId="3791036059" sldId="258"/>
        </pc:sldMkLst>
      </pc:sldChg>
      <pc:sldChg chg="add">
        <pc:chgData name="Phillip Morris" userId="59e7183c-7d6f-489a-a007-eda7467065e4" providerId="ADAL" clId="{99575181-8854-4196-AE82-9C7C43DBA8EC}" dt="2024-04-24T12:38:17.936" v="72"/>
        <pc:sldMkLst>
          <pc:docMk/>
          <pc:sldMk cId="0" sldId="266"/>
        </pc:sldMkLst>
      </pc:sldChg>
      <pc:sldChg chg="add">
        <pc:chgData name="Phillip Morris" userId="59e7183c-7d6f-489a-a007-eda7467065e4" providerId="ADAL" clId="{99575181-8854-4196-AE82-9C7C43DBA8EC}" dt="2024-04-24T12:38:17.936" v="72"/>
        <pc:sldMkLst>
          <pc:docMk/>
          <pc:sldMk cId="0" sldId="267"/>
        </pc:sldMkLst>
      </pc:sldChg>
      <pc:sldChg chg="modSp add mod">
        <pc:chgData name="Phillip Morris" userId="59e7183c-7d6f-489a-a007-eda7467065e4" providerId="ADAL" clId="{99575181-8854-4196-AE82-9C7C43DBA8EC}" dt="2024-04-24T14:59:39.693" v="100" actId="20577"/>
        <pc:sldMkLst>
          <pc:docMk/>
          <pc:sldMk cId="568518577" sldId="270"/>
        </pc:sldMkLst>
        <pc:spChg chg="mod">
          <ac:chgData name="Phillip Morris" userId="59e7183c-7d6f-489a-a007-eda7467065e4" providerId="ADAL" clId="{99575181-8854-4196-AE82-9C7C43DBA8EC}" dt="2024-04-24T14:59:39.693" v="100" actId="20577"/>
          <ac:spMkLst>
            <pc:docMk/>
            <pc:sldMk cId="568518577" sldId="270"/>
            <ac:spMk id="2" creationId="{00000000-0000-0000-0000-000000000000}"/>
          </ac:spMkLst>
        </pc:spChg>
      </pc:sldChg>
      <pc:sldChg chg="add">
        <pc:chgData name="Phillip Morris" userId="59e7183c-7d6f-489a-a007-eda7467065e4" providerId="ADAL" clId="{99575181-8854-4196-AE82-9C7C43DBA8EC}" dt="2024-04-24T12:38:17.936" v="72"/>
        <pc:sldMkLst>
          <pc:docMk/>
          <pc:sldMk cId="0" sldId="275"/>
        </pc:sldMkLst>
      </pc:sldChg>
      <pc:sldChg chg="add">
        <pc:chgData name="Phillip Morris" userId="59e7183c-7d6f-489a-a007-eda7467065e4" providerId="ADAL" clId="{99575181-8854-4196-AE82-9C7C43DBA8EC}" dt="2024-04-24T12:38:17.936" v="72"/>
        <pc:sldMkLst>
          <pc:docMk/>
          <pc:sldMk cId="2479910627" sldId="276"/>
        </pc:sldMkLst>
      </pc:sldChg>
      <pc:sldChg chg="add">
        <pc:chgData name="Phillip Morris" userId="59e7183c-7d6f-489a-a007-eda7467065e4" providerId="ADAL" clId="{99575181-8854-4196-AE82-9C7C43DBA8EC}" dt="2024-04-24T14:59:30.509" v="76"/>
        <pc:sldMkLst>
          <pc:docMk/>
          <pc:sldMk cId="4224579163" sldId="279"/>
        </pc:sldMkLst>
      </pc:sldChg>
      <pc:sldChg chg="add">
        <pc:chgData name="Phillip Morris" userId="59e7183c-7d6f-489a-a007-eda7467065e4" providerId="ADAL" clId="{99575181-8854-4196-AE82-9C7C43DBA8EC}" dt="2024-04-24T14:59:30.509" v="76"/>
        <pc:sldMkLst>
          <pc:docMk/>
          <pc:sldMk cId="523236805" sldId="299"/>
        </pc:sldMkLst>
      </pc:sldChg>
      <pc:sldChg chg="add del">
        <pc:chgData name="Phillip Morris" userId="59e7183c-7d6f-489a-a007-eda7467065e4" providerId="ADAL" clId="{99575181-8854-4196-AE82-9C7C43DBA8EC}" dt="2024-04-24T12:36:46.053" v="71"/>
        <pc:sldMkLst>
          <pc:docMk/>
          <pc:sldMk cId="37659182" sldId="313"/>
        </pc:sldMkLst>
      </pc:sldChg>
      <pc:sldChg chg="add del">
        <pc:chgData name="Phillip Morris" userId="59e7183c-7d6f-489a-a007-eda7467065e4" providerId="ADAL" clId="{99575181-8854-4196-AE82-9C7C43DBA8EC}" dt="2024-04-24T12:36:46.053" v="71"/>
        <pc:sldMkLst>
          <pc:docMk/>
          <pc:sldMk cId="2767489908" sldId="318"/>
        </pc:sldMkLst>
      </pc:sldChg>
      <pc:sldChg chg="add">
        <pc:chgData name="Phillip Morris" userId="59e7183c-7d6f-489a-a007-eda7467065e4" providerId="ADAL" clId="{99575181-8854-4196-AE82-9C7C43DBA8EC}" dt="2024-04-24T14:59:30.509" v="76"/>
        <pc:sldMkLst>
          <pc:docMk/>
          <pc:sldMk cId="1047229312" sldId="327"/>
        </pc:sldMkLst>
      </pc:sldChg>
      <pc:sldChg chg="add">
        <pc:chgData name="Phillip Morris" userId="59e7183c-7d6f-489a-a007-eda7467065e4" providerId="ADAL" clId="{99575181-8854-4196-AE82-9C7C43DBA8EC}" dt="2024-04-24T14:59:30.509" v="76"/>
        <pc:sldMkLst>
          <pc:docMk/>
          <pc:sldMk cId="903913946" sldId="328"/>
        </pc:sldMkLst>
      </pc:sldChg>
      <pc:sldChg chg="add">
        <pc:chgData name="Phillip Morris" userId="59e7183c-7d6f-489a-a007-eda7467065e4" providerId="ADAL" clId="{99575181-8854-4196-AE82-9C7C43DBA8EC}" dt="2024-04-24T14:59:30.509" v="76"/>
        <pc:sldMkLst>
          <pc:docMk/>
          <pc:sldMk cId="2194058264" sldId="329"/>
        </pc:sldMkLst>
      </pc:sldChg>
      <pc:sldChg chg="add">
        <pc:chgData name="Phillip Morris" userId="59e7183c-7d6f-489a-a007-eda7467065e4" providerId="ADAL" clId="{99575181-8854-4196-AE82-9C7C43DBA8EC}" dt="2024-04-24T14:59:30.509" v="76"/>
        <pc:sldMkLst>
          <pc:docMk/>
          <pc:sldMk cId="2198516658" sldId="330"/>
        </pc:sldMkLst>
      </pc:sldChg>
      <pc:sldChg chg="add">
        <pc:chgData name="Phillip Morris" userId="59e7183c-7d6f-489a-a007-eda7467065e4" providerId="ADAL" clId="{99575181-8854-4196-AE82-9C7C43DBA8EC}" dt="2024-04-24T14:59:30.509" v="76"/>
        <pc:sldMkLst>
          <pc:docMk/>
          <pc:sldMk cId="1829730336" sldId="331"/>
        </pc:sldMkLst>
      </pc:sldChg>
      <pc:sldChg chg="add">
        <pc:chgData name="Phillip Morris" userId="59e7183c-7d6f-489a-a007-eda7467065e4" providerId="ADAL" clId="{99575181-8854-4196-AE82-9C7C43DBA8EC}" dt="2024-04-24T14:59:30.509" v="76"/>
        <pc:sldMkLst>
          <pc:docMk/>
          <pc:sldMk cId="2602759974" sldId="333"/>
        </pc:sldMkLst>
      </pc:sldChg>
      <pc:sldChg chg="add">
        <pc:chgData name="Phillip Morris" userId="59e7183c-7d6f-489a-a007-eda7467065e4" providerId="ADAL" clId="{99575181-8854-4196-AE82-9C7C43DBA8EC}" dt="2024-04-24T14:59:30.509" v="76"/>
        <pc:sldMkLst>
          <pc:docMk/>
          <pc:sldMk cId="2756694586" sldId="335"/>
        </pc:sldMkLst>
      </pc:sldChg>
      <pc:sldChg chg="add">
        <pc:chgData name="Phillip Morris" userId="59e7183c-7d6f-489a-a007-eda7467065e4" providerId="ADAL" clId="{99575181-8854-4196-AE82-9C7C43DBA8EC}" dt="2024-04-24T14:59:30.509" v="76"/>
        <pc:sldMkLst>
          <pc:docMk/>
          <pc:sldMk cId="1649235940" sldId="336"/>
        </pc:sldMkLst>
      </pc:sldChg>
      <pc:sldChg chg="add">
        <pc:chgData name="Phillip Morris" userId="59e7183c-7d6f-489a-a007-eda7467065e4" providerId="ADAL" clId="{99575181-8854-4196-AE82-9C7C43DBA8EC}" dt="2024-04-24T14:59:30.509" v="76"/>
        <pc:sldMkLst>
          <pc:docMk/>
          <pc:sldMk cId="4218330787" sldId="337"/>
        </pc:sldMkLst>
      </pc:sldChg>
      <pc:sldChg chg="add del">
        <pc:chgData name="Phillip Morris" userId="59e7183c-7d6f-489a-a007-eda7467065e4" providerId="ADAL" clId="{99575181-8854-4196-AE82-9C7C43DBA8EC}" dt="2024-04-24T12:40:12.524" v="73"/>
        <pc:sldMkLst>
          <pc:docMk/>
          <pc:sldMk cId="1465130886" sldId="650"/>
        </pc:sldMkLst>
      </pc:sldChg>
      <pc:sldChg chg="add del">
        <pc:chgData name="Phillip Morris" userId="59e7183c-7d6f-489a-a007-eda7467065e4" providerId="ADAL" clId="{99575181-8854-4196-AE82-9C7C43DBA8EC}" dt="2024-04-24T12:36:46.053" v="71"/>
        <pc:sldMkLst>
          <pc:docMk/>
          <pc:sldMk cId="2409515406" sldId="657"/>
        </pc:sldMkLst>
      </pc:sldChg>
      <pc:sldChg chg="add">
        <pc:chgData name="Phillip Morris" userId="59e7183c-7d6f-489a-a007-eda7467065e4" providerId="ADAL" clId="{99575181-8854-4196-AE82-9C7C43DBA8EC}" dt="2024-04-24T12:40:12.524" v="73"/>
        <pc:sldMkLst>
          <pc:docMk/>
          <pc:sldMk cId="3012534010" sldId="698"/>
        </pc:sldMkLst>
      </pc:sldChg>
      <pc:sldChg chg="del">
        <pc:chgData name="Phillip Morris" userId="59e7183c-7d6f-489a-a007-eda7467065e4" providerId="ADAL" clId="{99575181-8854-4196-AE82-9C7C43DBA8EC}" dt="2024-04-24T12:35:01.366" v="70" actId="2696"/>
        <pc:sldMkLst>
          <pc:docMk/>
          <pc:sldMk cId="3965510225" sldId="701"/>
        </pc:sldMkLst>
      </pc:sldChg>
      <pc:sldChg chg="add del">
        <pc:chgData name="Phillip Morris" userId="59e7183c-7d6f-489a-a007-eda7467065e4" providerId="ADAL" clId="{99575181-8854-4196-AE82-9C7C43DBA8EC}" dt="2024-04-24T12:36:46.053" v="71"/>
        <pc:sldMkLst>
          <pc:docMk/>
          <pc:sldMk cId="1464859187" sldId="709"/>
        </pc:sldMkLst>
      </pc:sldChg>
      <pc:sldChg chg="modSp add del">
        <pc:chgData name="Phillip Morris" userId="59e7183c-7d6f-489a-a007-eda7467065e4" providerId="ADAL" clId="{99575181-8854-4196-AE82-9C7C43DBA8EC}" dt="2024-04-24T12:36:46.053" v="71"/>
        <pc:sldMkLst>
          <pc:docMk/>
          <pc:sldMk cId="594747664" sldId="711"/>
        </pc:sldMkLst>
        <pc:spChg chg="mod">
          <ac:chgData name="Phillip Morris" userId="59e7183c-7d6f-489a-a007-eda7467065e4" providerId="ADAL" clId="{99575181-8854-4196-AE82-9C7C43DBA8EC}" dt="2024-04-22T16:24:22.482" v="67"/>
          <ac:spMkLst>
            <pc:docMk/>
            <pc:sldMk cId="594747664" sldId="711"/>
            <ac:spMk id="2" creationId="{80722BBC-AEC4-43E0-B764-33F3C58BA937}"/>
          </ac:spMkLst>
        </pc:spChg>
      </pc:sldChg>
      <pc:sldChg chg="add">
        <pc:chgData name="Phillip Morris" userId="59e7183c-7d6f-489a-a007-eda7467065e4" providerId="ADAL" clId="{99575181-8854-4196-AE82-9C7C43DBA8EC}" dt="2024-04-24T12:40:12.524" v="73"/>
        <pc:sldMkLst>
          <pc:docMk/>
          <pc:sldMk cId="2847096754" sldId="713"/>
        </pc:sldMkLst>
      </pc:sldChg>
      <pc:sldChg chg="modSp add del mod">
        <pc:chgData name="Phillip Morris" userId="59e7183c-7d6f-489a-a007-eda7467065e4" providerId="ADAL" clId="{99575181-8854-4196-AE82-9C7C43DBA8EC}" dt="2024-04-24T15:50:27.990" v="160" actId="20577"/>
        <pc:sldMkLst>
          <pc:docMk/>
          <pc:sldMk cId="2742882673" sldId="714"/>
        </pc:sldMkLst>
        <pc:spChg chg="mod">
          <ac:chgData name="Phillip Morris" userId="59e7183c-7d6f-489a-a007-eda7467065e4" providerId="ADAL" clId="{99575181-8854-4196-AE82-9C7C43DBA8EC}" dt="2024-04-22T16:24:22.482" v="67"/>
          <ac:spMkLst>
            <pc:docMk/>
            <pc:sldMk cId="2742882673" sldId="714"/>
            <ac:spMk id="2" creationId="{80722BBC-AEC4-43E0-B764-33F3C58BA937}"/>
          </ac:spMkLst>
        </pc:spChg>
        <pc:spChg chg="mod">
          <ac:chgData name="Phillip Morris" userId="59e7183c-7d6f-489a-a007-eda7467065e4" providerId="ADAL" clId="{99575181-8854-4196-AE82-9C7C43DBA8EC}" dt="2024-04-24T15:50:27.990" v="160" actId="20577"/>
          <ac:spMkLst>
            <pc:docMk/>
            <pc:sldMk cId="2742882673" sldId="714"/>
            <ac:spMk id="5" creationId="{D248D726-4212-4F13-9D17-C93D2C02C8E7}"/>
          </ac:spMkLst>
        </pc:spChg>
      </pc:sldChg>
      <pc:sldChg chg="add">
        <pc:chgData name="Phillip Morris" userId="59e7183c-7d6f-489a-a007-eda7467065e4" providerId="ADAL" clId="{99575181-8854-4196-AE82-9C7C43DBA8EC}" dt="2024-04-24T12:40:12.524" v="73"/>
        <pc:sldMkLst>
          <pc:docMk/>
          <pc:sldMk cId="1047588635" sldId="715"/>
        </pc:sldMkLst>
      </pc:sldChg>
      <pc:sldChg chg="add">
        <pc:chgData name="Phillip Morris" userId="59e7183c-7d6f-489a-a007-eda7467065e4" providerId="ADAL" clId="{99575181-8854-4196-AE82-9C7C43DBA8EC}" dt="2024-04-24T12:40:12.524" v="73"/>
        <pc:sldMkLst>
          <pc:docMk/>
          <pc:sldMk cId="3356257326" sldId="716"/>
        </pc:sldMkLst>
      </pc:sldChg>
      <pc:sldChg chg="add del">
        <pc:chgData name="Phillip Morris" userId="59e7183c-7d6f-489a-a007-eda7467065e4" providerId="ADAL" clId="{99575181-8854-4196-AE82-9C7C43DBA8EC}" dt="2024-04-24T12:36:46.053" v="71"/>
        <pc:sldMkLst>
          <pc:docMk/>
          <pc:sldMk cId="2481386303" sldId="717"/>
        </pc:sldMkLst>
      </pc:sldChg>
      <pc:sldChg chg="add">
        <pc:chgData name="Phillip Morris" userId="59e7183c-7d6f-489a-a007-eda7467065e4" providerId="ADAL" clId="{99575181-8854-4196-AE82-9C7C43DBA8EC}" dt="2024-04-24T12:40:12.524" v="73"/>
        <pc:sldMkLst>
          <pc:docMk/>
          <pc:sldMk cId="2134867635" sldId="718"/>
        </pc:sldMkLst>
      </pc:sldChg>
      <pc:sldChg chg="add">
        <pc:chgData name="Phillip Morris" userId="59e7183c-7d6f-489a-a007-eda7467065e4" providerId="ADAL" clId="{99575181-8854-4196-AE82-9C7C43DBA8EC}" dt="2024-04-24T12:40:12.524" v="73"/>
        <pc:sldMkLst>
          <pc:docMk/>
          <pc:sldMk cId="2632134084" sldId="719"/>
        </pc:sldMkLst>
      </pc:sldChg>
      <pc:sldChg chg="add">
        <pc:chgData name="Phillip Morris" userId="59e7183c-7d6f-489a-a007-eda7467065e4" providerId="ADAL" clId="{99575181-8854-4196-AE82-9C7C43DBA8EC}" dt="2024-04-24T12:40:12.524" v="73"/>
        <pc:sldMkLst>
          <pc:docMk/>
          <pc:sldMk cId="3147515458" sldId="720"/>
        </pc:sldMkLst>
      </pc:sldChg>
      <pc:sldChg chg="add">
        <pc:chgData name="Phillip Morris" userId="59e7183c-7d6f-489a-a007-eda7467065e4" providerId="ADAL" clId="{99575181-8854-4196-AE82-9C7C43DBA8EC}" dt="2024-04-24T12:40:12.524" v="73"/>
        <pc:sldMkLst>
          <pc:docMk/>
          <pc:sldMk cId="1968563283" sldId="721"/>
        </pc:sldMkLst>
      </pc:sldChg>
      <pc:sldChg chg="modSp del ord">
        <pc:chgData name="Phillip Morris" userId="59e7183c-7d6f-489a-a007-eda7467065e4" providerId="ADAL" clId="{99575181-8854-4196-AE82-9C7C43DBA8EC}" dt="2024-04-24T12:35:01.366" v="70" actId="2696"/>
        <pc:sldMkLst>
          <pc:docMk/>
          <pc:sldMk cId="2527562896" sldId="771"/>
        </pc:sldMkLst>
        <pc:spChg chg="mod">
          <ac:chgData name="Phillip Morris" userId="59e7183c-7d6f-489a-a007-eda7467065e4" providerId="ADAL" clId="{99575181-8854-4196-AE82-9C7C43DBA8EC}" dt="2024-04-22T16:24:22.482" v="67"/>
          <ac:spMkLst>
            <pc:docMk/>
            <pc:sldMk cId="2527562896" sldId="771"/>
            <ac:spMk id="2" creationId="{03A5EC09-0836-4816-86B7-2A42DC2A411C}"/>
          </ac:spMkLst>
        </pc:spChg>
        <pc:spChg chg="mod">
          <ac:chgData name="Phillip Morris" userId="59e7183c-7d6f-489a-a007-eda7467065e4" providerId="ADAL" clId="{99575181-8854-4196-AE82-9C7C43DBA8EC}" dt="2024-04-22T16:24:22.482" v="67"/>
          <ac:spMkLst>
            <pc:docMk/>
            <pc:sldMk cId="2527562896" sldId="771"/>
            <ac:spMk id="3" creationId="{7C0E9044-B514-4711-BFEF-F2DAEF0792BE}"/>
          </ac:spMkLst>
        </pc:spChg>
      </pc:sldChg>
      <pc:sldChg chg="modSp add del">
        <pc:chgData name="Phillip Morris" userId="59e7183c-7d6f-489a-a007-eda7467065e4" providerId="ADAL" clId="{99575181-8854-4196-AE82-9C7C43DBA8EC}" dt="2024-04-24T16:39:30.603" v="162" actId="2696"/>
        <pc:sldMkLst>
          <pc:docMk/>
          <pc:sldMk cId="3679467286" sldId="776"/>
        </pc:sldMkLst>
        <pc:spChg chg="mod">
          <ac:chgData name="Phillip Morris" userId="59e7183c-7d6f-489a-a007-eda7467065e4" providerId="ADAL" clId="{99575181-8854-4196-AE82-9C7C43DBA8EC}" dt="2024-04-22T16:24:22.482" v="67"/>
          <ac:spMkLst>
            <pc:docMk/>
            <pc:sldMk cId="3679467286" sldId="776"/>
            <ac:spMk id="2" creationId="{80722BBC-AEC4-43E0-B764-33F3C58BA937}"/>
          </ac:spMkLst>
        </pc:spChg>
      </pc:sldChg>
      <pc:sldChg chg="add del">
        <pc:chgData name="Phillip Morris" userId="59e7183c-7d6f-489a-a007-eda7467065e4" providerId="ADAL" clId="{99575181-8854-4196-AE82-9C7C43DBA8EC}" dt="2024-04-24T16:39:30.603" v="162" actId="2696"/>
        <pc:sldMkLst>
          <pc:docMk/>
          <pc:sldMk cId="331610271" sldId="792"/>
        </pc:sldMkLst>
      </pc:sldChg>
      <pc:sldChg chg="modSp add del">
        <pc:chgData name="Phillip Morris" userId="59e7183c-7d6f-489a-a007-eda7467065e4" providerId="ADAL" clId="{99575181-8854-4196-AE82-9C7C43DBA8EC}" dt="2024-04-24T12:36:46.053" v="71"/>
        <pc:sldMkLst>
          <pc:docMk/>
          <pc:sldMk cId="3674910736" sldId="798"/>
        </pc:sldMkLst>
        <pc:spChg chg="mod">
          <ac:chgData name="Phillip Morris" userId="59e7183c-7d6f-489a-a007-eda7467065e4" providerId="ADAL" clId="{99575181-8854-4196-AE82-9C7C43DBA8EC}" dt="2024-04-22T16:24:22.482" v="67"/>
          <ac:spMkLst>
            <pc:docMk/>
            <pc:sldMk cId="3674910736" sldId="798"/>
            <ac:spMk id="2" creationId="{172F61E8-11E3-42AB-B6FA-800B3CA5F90D}"/>
          </ac:spMkLst>
        </pc:spChg>
      </pc:sldChg>
      <pc:sldChg chg="add del">
        <pc:chgData name="Phillip Morris" userId="59e7183c-7d6f-489a-a007-eda7467065e4" providerId="ADAL" clId="{99575181-8854-4196-AE82-9C7C43DBA8EC}" dt="2024-04-24T12:36:46.053" v="71"/>
        <pc:sldMkLst>
          <pc:docMk/>
          <pc:sldMk cId="3141318154" sldId="2145706742"/>
        </pc:sldMkLst>
      </pc:sldChg>
      <pc:sldChg chg="add del">
        <pc:chgData name="Phillip Morris" userId="59e7183c-7d6f-489a-a007-eda7467065e4" providerId="ADAL" clId="{99575181-8854-4196-AE82-9C7C43DBA8EC}" dt="2024-04-24T12:36:46.053" v="71"/>
        <pc:sldMkLst>
          <pc:docMk/>
          <pc:sldMk cId="3680477078" sldId="2145706744"/>
        </pc:sldMkLst>
      </pc:sldChg>
      <pc:sldChg chg="add del">
        <pc:chgData name="Phillip Morris" userId="59e7183c-7d6f-489a-a007-eda7467065e4" providerId="ADAL" clId="{99575181-8854-4196-AE82-9C7C43DBA8EC}" dt="2024-04-24T12:36:46.053" v="71"/>
        <pc:sldMkLst>
          <pc:docMk/>
          <pc:sldMk cId="4224252509" sldId="2145706745"/>
        </pc:sldMkLst>
      </pc:sldChg>
      <pc:sldChg chg="modSp add del">
        <pc:chgData name="Phillip Morris" userId="59e7183c-7d6f-489a-a007-eda7467065e4" providerId="ADAL" clId="{99575181-8854-4196-AE82-9C7C43DBA8EC}" dt="2024-04-24T12:36:46.053" v="71"/>
        <pc:sldMkLst>
          <pc:docMk/>
          <pc:sldMk cId="3088670507" sldId="2145706746"/>
        </pc:sldMkLst>
        <pc:spChg chg="mod">
          <ac:chgData name="Phillip Morris" userId="59e7183c-7d6f-489a-a007-eda7467065e4" providerId="ADAL" clId="{99575181-8854-4196-AE82-9C7C43DBA8EC}" dt="2024-04-22T16:24:22.482" v="67"/>
          <ac:spMkLst>
            <pc:docMk/>
            <pc:sldMk cId="3088670507" sldId="2145706746"/>
            <ac:spMk id="2" creationId="{AAA1A269-501B-4A9E-8C35-325D041025C7}"/>
          </ac:spMkLst>
        </pc:spChg>
      </pc:sldChg>
      <pc:sldChg chg="modSp add del">
        <pc:chgData name="Phillip Morris" userId="59e7183c-7d6f-489a-a007-eda7467065e4" providerId="ADAL" clId="{99575181-8854-4196-AE82-9C7C43DBA8EC}" dt="2024-04-24T12:36:46.053" v="71"/>
        <pc:sldMkLst>
          <pc:docMk/>
          <pc:sldMk cId="3878998206" sldId="2145706747"/>
        </pc:sldMkLst>
        <pc:spChg chg="mod">
          <ac:chgData name="Phillip Morris" userId="59e7183c-7d6f-489a-a007-eda7467065e4" providerId="ADAL" clId="{99575181-8854-4196-AE82-9C7C43DBA8EC}" dt="2024-04-22T16:24:22.482" v="67"/>
          <ac:spMkLst>
            <pc:docMk/>
            <pc:sldMk cId="3878998206" sldId="2145706747"/>
            <ac:spMk id="2" creationId="{AAA1A269-501B-4A9E-8C35-325D041025C7}"/>
          </ac:spMkLst>
        </pc:spChg>
      </pc:sldChg>
      <pc:sldChg chg="add del">
        <pc:chgData name="Phillip Morris" userId="59e7183c-7d6f-489a-a007-eda7467065e4" providerId="ADAL" clId="{99575181-8854-4196-AE82-9C7C43DBA8EC}" dt="2024-04-24T12:36:46.053" v="71"/>
        <pc:sldMkLst>
          <pc:docMk/>
          <pc:sldMk cId="1499080248" sldId="2145706749"/>
        </pc:sldMkLst>
      </pc:sldChg>
      <pc:sldChg chg="add del">
        <pc:chgData name="Phillip Morris" userId="59e7183c-7d6f-489a-a007-eda7467065e4" providerId="ADAL" clId="{99575181-8854-4196-AE82-9C7C43DBA8EC}" dt="2024-04-24T12:36:46.053" v="71"/>
        <pc:sldMkLst>
          <pc:docMk/>
          <pc:sldMk cId="589800402" sldId="2145706750"/>
        </pc:sldMkLst>
      </pc:sldChg>
      <pc:sldChg chg="add del">
        <pc:chgData name="Phillip Morris" userId="59e7183c-7d6f-489a-a007-eda7467065e4" providerId="ADAL" clId="{99575181-8854-4196-AE82-9C7C43DBA8EC}" dt="2024-04-24T12:36:46.053" v="71"/>
        <pc:sldMkLst>
          <pc:docMk/>
          <pc:sldMk cId="3603912600" sldId="2145706751"/>
        </pc:sldMkLst>
      </pc:sldChg>
      <pc:sldChg chg="add del">
        <pc:chgData name="Phillip Morris" userId="59e7183c-7d6f-489a-a007-eda7467065e4" providerId="ADAL" clId="{99575181-8854-4196-AE82-9C7C43DBA8EC}" dt="2024-04-24T12:36:46.053" v="71"/>
        <pc:sldMkLst>
          <pc:docMk/>
          <pc:sldMk cId="3578361396" sldId="2145706752"/>
        </pc:sldMkLst>
      </pc:sldChg>
      <pc:sldChg chg="modSp add del">
        <pc:chgData name="Phillip Morris" userId="59e7183c-7d6f-489a-a007-eda7467065e4" providerId="ADAL" clId="{99575181-8854-4196-AE82-9C7C43DBA8EC}" dt="2024-04-24T12:36:46.053" v="71"/>
        <pc:sldMkLst>
          <pc:docMk/>
          <pc:sldMk cId="842293707" sldId="2145706755"/>
        </pc:sldMkLst>
        <pc:spChg chg="mod">
          <ac:chgData name="Phillip Morris" userId="59e7183c-7d6f-489a-a007-eda7467065e4" providerId="ADAL" clId="{99575181-8854-4196-AE82-9C7C43DBA8EC}" dt="2024-04-22T16:24:22.482" v="67"/>
          <ac:spMkLst>
            <pc:docMk/>
            <pc:sldMk cId="842293707" sldId="2145706755"/>
            <ac:spMk id="2" creationId="{80722BBC-AEC4-43E0-B764-33F3C58BA937}"/>
          </ac:spMkLst>
        </pc:spChg>
      </pc:sldChg>
      <pc:sldChg chg="modSp add del mod">
        <pc:chgData name="Phillip Morris" userId="59e7183c-7d6f-489a-a007-eda7467065e4" providerId="ADAL" clId="{99575181-8854-4196-AE82-9C7C43DBA8EC}" dt="2024-04-24T15:38:57.030" v="102" actId="20577"/>
        <pc:sldMkLst>
          <pc:docMk/>
          <pc:sldMk cId="1066975955" sldId="2145706756"/>
        </pc:sldMkLst>
        <pc:spChg chg="mod">
          <ac:chgData name="Phillip Morris" userId="59e7183c-7d6f-489a-a007-eda7467065e4" providerId="ADAL" clId="{99575181-8854-4196-AE82-9C7C43DBA8EC}" dt="2024-04-22T16:24:22.482" v="67"/>
          <ac:spMkLst>
            <pc:docMk/>
            <pc:sldMk cId="1066975955" sldId="2145706756"/>
            <ac:spMk id="2" creationId="{AAA1A269-501B-4A9E-8C35-325D041025C7}"/>
          </ac:spMkLst>
        </pc:spChg>
        <pc:spChg chg="mod">
          <ac:chgData name="Phillip Morris" userId="59e7183c-7d6f-489a-a007-eda7467065e4" providerId="ADAL" clId="{99575181-8854-4196-AE82-9C7C43DBA8EC}" dt="2024-04-24T15:38:57.030" v="102" actId="20577"/>
          <ac:spMkLst>
            <pc:docMk/>
            <pc:sldMk cId="1066975955" sldId="2145706756"/>
            <ac:spMk id="3" creationId="{14AAD85B-4D25-497A-8718-8D443DBF0335}"/>
          </ac:spMkLst>
        </pc:spChg>
      </pc:sldChg>
      <pc:sldChg chg="del">
        <pc:chgData name="Phillip Morris" userId="59e7183c-7d6f-489a-a007-eda7467065e4" providerId="ADAL" clId="{99575181-8854-4196-AE82-9C7C43DBA8EC}" dt="2024-04-22T16:16:37.831" v="8" actId="2696"/>
        <pc:sldMkLst>
          <pc:docMk/>
          <pc:sldMk cId="2600334589" sldId="2145706757"/>
        </pc:sldMkLst>
      </pc:sldChg>
      <pc:sldChg chg="modSp add mod">
        <pc:chgData name="Phillip Morris" userId="59e7183c-7d6f-489a-a007-eda7467065e4" providerId="ADAL" clId="{99575181-8854-4196-AE82-9C7C43DBA8EC}" dt="2024-04-22T16:19:15.861" v="34" actId="20577"/>
        <pc:sldMkLst>
          <pc:docMk/>
          <pc:sldMk cId="4017489941" sldId="2145706757"/>
        </pc:sldMkLst>
        <pc:spChg chg="mod">
          <ac:chgData name="Phillip Morris" userId="59e7183c-7d6f-489a-a007-eda7467065e4" providerId="ADAL" clId="{99575181-8854-4196-AE82-9C7C43DBA8EC}" dt="2024-04-22T16:19:15.861" v="34" actId="20577"/>
          <ac:spMkLst>
            <pc:docMk/>
            <pc:sldMk cId="4017489941" sldId="2145706757"/>
            <ac:spMk id="4" creationId="{9563FA01-A594-40BD-815D-B12B47611F0D}"/>
          </ac:spMkLst>
        </pc:spChg>
      </pc:sldChg>
      <pc:sldChg chg="modSp add del">
        <pc:chgData name="Phillip Morris" userId="59e7183c-7d6f-489a-a007-eda7467065e4" providerId="ADAL" clId="{99575181-8854-4196-AE82-9C7C43DBA8EC}" dt="2024-04-24T12:36:46.053" v="71"/>
        <pc:sldMkLst>
          <pc:docMk/>
          <pc:sldMk cId="3233028532" sldId="2145706759"/>
        </pc:sldMkLst>
        <pc:spChg chg="mod">
          <ac:chgData name="Phillip Morris" userId="59e7183c-7d6f-489a-a007-eda7467065e4" providerId="ADAL" clId="{99575181-8854-4196-AE82-9C7C43DBA8EC}" dt="2024-04-22T16:24:22.482" v="67"/>
          <ac:spMkLst>
            <pc:docMk/>
            <pc:sldMk cId="3233028532" sldId="2145706759"/>
            <ac:spMk id="2" creationId="{172F61E8-11E3-42AB-B6FA-800B3CA5F90D}"/>
          </ac:spMkLst>
        </pc:spChg>
        <pc:spChg chg="mod">
          <ac:chgData name="Phillip Morris" userId="59e7183c-7d6f-489a-a007-eda7467065e4" providerId="ADAL" clId="{99575181-8854-4196-AE82-9C7C43DBA8EC}" dt="2024-04-22T16:24:22.482" v="67"/>
          <ac:spMkLst>
            <pc:docMk/>
            <pc:sldMk cId="3233028532" sldId="2145706759"/>
            <ac:spMk id="3" creationId="{ADF30B54-AF7E-44BE-BD10-5DDB7A684BB7}"/>
          </ac:spMkLst>
        </pc:spChg>
      </pc:sldChg>
      <pc:sldChg chg="modSp add mod ord">
        <pc:chgData name="Phillip Morris" userId="59e7183c-7d6f-489a-a007-eda7467065e4" providerId="ADAL" clId="{99575181-8854-4196-AE82-9C7C43DBA8EC}" dt="2024-04-24T15:50:13.302" v="131" actId="20577"/>
        <pc:sldMkLst>
          <pc:docMk/>
          <pc:sldMk cId="3537224229" sldId="2145706760"/>
        </pc:sldMkLst>
        <pc:spChg chg="mod">
          <ac:chgData name="Phillip Morris" userId="59e7183c-7d6f-489a-a007-eda7467065e4" providerId="ADAL" clId="{99575181-8854-4196-AE82-9C7C43DBA8EC}" dt="2024-04-22T16:24:22.482" v="67"/>
          <ac:spMkLst>
            <pc:docMk/>
            <pc:sldMk cId="3537224229" sldId="2145706760"/>
            <ac:spMk id="2" creationId="{80722BBC-AEC4-43E0-B764-33F3C58BA937}"/>
          </ac:spMkLst>
        </pc:spChg>
        <pc:spChg chg="mod">
          <ac:chgData name="Phillip Morris" userId="59e7183c-7d6f-489a-a007-eda7467065e4" providerId="ADAL" clId="{99575181-8854-4196-AE82-9C7C43DBA8EC}" dt="2024-04-24T15:50:13.302" v="131" actId="20577"/>
          <ac:spMkLst>
            <pc:docMk/>
            <pc:sldMk cId="3537224229" sldId="2145706760"/>
            <ac:spMk id="5" creationId="{D248D726-4212-4F13-9D17-C93D2C02C8E7}"/>
          </ac:spMkLst>
        </pc:spChg>
      </pc:sldChg>
      <pc:sldChg chg="modSp add mod ord">
        <pc:chgData name="Phillip Morris" userId="59e7183c-7d6f-489a-a007-eda7467065e4" providerId="ADAL" clId="{99575181-8854-4196-AE82-9C7C43DBA8EC}" dt="2024-04-22T16:19:12.724" v="32" actId="20577"/>
        <pc:sldMkLst>
          <pc:docMk/>
          <pc:sldMk cId="2423774400" sldId="2145706761"/>
        </pc:sldMkLst>
        <pc:spChg chg="mod">
          <ac:chgData name="Phillip Morris" userId="59e7183c-7d6f-489a-a007-eda7467065e4" providerId="ADAL" clId="{99575181-8854-4196-AE82-9C7C43DBA8EC}" dt="2024-04-22T16:19:12.724" v="32" actId="20577"/>
          <ac:spMkLst>
            <pc:docMk/>
            <pc:sldMk cId="2423774400" sldId="2145706761"/>
            <ac:spMk id="4" creationId="{9563FA01-A594-40BD-815D-B12B47611F0D}"/>
          </ac:spMkLst>
        </pc:spChg>
      </pc:sldChg>
      <pc:sldChg chg="modSp add mod">
        <pc:chgData name="Phillip Morris" userId="59e7183c-7d6f-489a-a007-eda7467065e4" providerId="ADAL" clId="{99575181-8854-4196-AE82-9C7C43DBA8EC}" dt="2024-04-22T16:20:03.932" v="52" actId="20577"/>
        <pc:sldMkLst>
          <pc:docMk/>
          <pc:sldMk cId="2982740278" sldId="2145706762"/>
        </pc:sldMkLst>
        <pc:spChg chg="mod">
          <ac:chgData name="Phillip Morris" userId="59e7183c-7d6f-489a-a007-eda7467065e4" providerId="ADAL" clId="{99575181-8854-4196-AE82-9C7C43DBA8EC}" dt="2024-04-22T16:20:03.932" v="52" actId="20577"/>
          <ac:spMkLst>
            <pc:docMk/>
            <pc:sldMk cId="2982740278" sldId="2145706762"/>
            <ac:spMk id="4" creationId="{9563FA01-A594-40BD-815D-B12B47611F0D}"/>
          </ac:spMkLst>
        </pc:spChg>
      </pc:sldChg>
      <pc:sldChg chg="add ord">
        <pc:chgData name="Phillip Morris" userId="59e7183c-7d6f-489a-a007-eda7467065e4" providerId="ADAL" clId="{99575181-8854-4196-AE82-9C7C43DBA8EC}" dt="2024-04-22T16:19:21.436" v="36"/>
        <pc:sldMkLst>
          <pc:docMk/>
          <pc:sldMk cId="2510023799" sldId="2145706763"/>
        </pc:sldMkLst>
      </pc:sldChg>
      <pc:sldChg chg="modSp add mod">
        <pc:chgData name="Phillip Morris" userId="59e7183c-7d6f-489a-a007-eda7467065e4" providerId="ADAL" clId="{99575181-8854-4196-AE82-9C7C43DBA8EC}" dt="2024-04-22T16:23:12.707" v="63"/>
        <pc:sldMkLst>
          <pc:docMk/>
          <pc:sldMk cId="1908847014" sldId="2145706764"/>
        </pc:sldMkLst>
        <pc:spChg chg="mod">
          <ac:chgData name="Phillip Morris" userId="59e7183c-7d6f-489a-a007-eda7467065e4" providerId="ADAL" clId="{99575181-8854-4196-AE82-9C7C43DBA8EC}" dt="2024-04-22T16:23:12.707" v="63"/>
          <ac:spMkLst>
            <pc:docMk/>
            <pc:sldMk cId="1908847014" sldId="2145706764"/>
            <ac:spMk id="4" creationId="{9563FA01-A594-40BD-815D-B12B47611F0D}"/>
          </ac:spMkLst>
        </pc:spChg>
      </pc:sldChg>
      <pc:sldChg chg="modSp add mod">
        <pc:chgData name="Phillip Morris" userId="59e7183c-7d6f-489a-a007-eda7467065e4" providerId="ADAL" clId="{99575181-8854-4196-AE82-9C7C43DBA8EC}" dt="2024-04-22T16:23:46.719" v="66" actId="108"/>
        <pc:sldMkLst>
          <pc:docMk/>
          <pc:sldMk cId="1615947282" sldId="2145706765"/>
        </pc:sldMkLst>
        <pc:spChg chg="mod">
          <ac:chgData name="Phillip Morris" userId="59e7183c-7d6f-489a-a007-eda7467065e4" providerId="ADAL" clId="{99575181-8854-4196-AE82-9C7C43DBA8EC}" dt="2024-04-22T16:23:46.719" v="66" actId="108"/>
          <ac:spMkLst>
            <pc:docMk/>
            <pc:sldMk cId="1615947282" sldId="2145706765"/>
            <ac:spMk id="4" creationId="{9563FA01-A594-40BD-815D-B12B47611F0D}"/>
          </ac:spMkLst>
        </pc:spChg>
      </pc:sldChg>
      <pc:sldChg chg="add">
        <pc:chgData name="Phillip Morris" userId="59e7183c-7d6f-489a-a007-eda7467065e4" providerId="ADAL" clId="{99575181-8854-4196-AE82-9C7C43DBA8EC}" dt="2024-04-24T12:36:46.053" v="71"/>
        <pc:sldMkLst>
          <pc:docMk/>
          <pc:sldMk cId="3926031564" sldId="2145706766"/>
        </pc:sldMkLst>
      </pc:sldChg>
      <pc:sldChg chg="add">
        <pc:chgData name="Phillip Morris" userId="59e7183c-7d6f-489a-a007-eda7467065e4" providerId="ADAL" clId="{99575181-8854-4196-AE82-9C7C43DBA8EC}" dt="2024-04-24T12:36:46.053" v="71"/>
        <pc:sldMkLst>
          <pc:docMk/>
          <pc:sldMk cId="1804273488" sldId="2145706767"/>
        </pc:sldMkLst>
      </pc:sldChg>
      <pc:sldChg chg="modSp add mod">
        <pc:chgData name="Phillip Morris" userId="59e7183c-7d6f-489a-a007-eda7467065e4" providerId="ADAL" clId="{99575181-8854-4196-AE82-9C7C43DBA8EC}" dt="2024-04-24T14:58:43.760" v="75" actId="20577"/>
        <pc:sldMkLst>
          <pc:docMk/>
          <pc:sldMk cId="3183457739" sldId="2145706768"/>
        </pc:sldMkLst>
        <pc:spChg chg="mod">
          <ac:chgData name="Phillip Morris" userId="59e7183c-7d6f-489a-a007-eda7467065e4" providerId="ADAL" clId="{99575181-8854-4196-AE82-9C7C43DBA8EC}" dt="2024-04-24T14:58:43.760" v="75" actId="20577"/>
          <ac:spMkLst>
            <pc:docMk/>
            <pc:sldMk cId="3183457739" sldId="2145706768"/>
            <ac:spMk id="3" creationId="{5796C225-F8CA-41D6-9F55-0D356115104E}"/>
          </ac:spMkLst>
        </pc:spChg>
      </pc:sldChg>
      <pc:sldChg chg="add">
        <pc:chgData name="Phillip Morris" userId="59e7183c-7d6f-489a-a007-eda7467065e4" providerId="ADAL" clId="{99575181-8854-4196-AE82-9C7C43DBA8EC}" dt="2024-04-24T12:40:12.524" v="73"/>
        <pc:sldMkLst>
          <pc:docMk/>
          <pc:sldMk cId="415780394" sldId="2145706769"/>
        </pc:sldMkLst>
      </pc:sldChg>
      <pc:sldChg chg="add">
        <pc:chgData name="Phillip Morris" userId="59e7183c-7d6f-489a-a007-eda7467065e4" providerId="ADAL" clId="{99575181-8854-4196-AE82-9C7C43DBA8EC}" dt="2024-04-24T16:39:23.853" v="161"/>
        <pc:sldMkLst>
          <pc:docMk/>
          <pc:sldMk cId="1689354743" sldId="2145706770"/>
        </pc:sldMkLst>
      </pc:sldChg>
      <pc:sldMasterChg chg="delSldLayout">
        <pc:chgData name="Phillip Morris" userId="59e7183c-7d6f-489a-a007-eda7467065e4" providerId="ADAL" clId="{99575181-8854-4196-AE82-9C7C43DBA8EC}" dt="2024-04-24T12:35:01.366" v="70" actId="2696"/>
        <pc:sldMasterMkLst>
          <pc:docMk/>
          <pc:sldMasterMk cId="2652008755" sldId="2147483672"/>
        </pc:sldMasterMkLst>
        <pc:sldLayoutChg chg="del">
          <pc:chgData name="Phillip Morris" userId="59e7183c-7d6f-489a-a007-eda7467065e4" providerId="ADAL" clId="{99575181-8854-4196-AE82-9C7C43DBA8EC}" dt="2024-04-24T12:35:01.366" v="70" actId="2696"/>
          <pc:sldLayoutMkLst>
            <pc:docMk/>
            <pc:sldMasterMk cId="2652008755" sldId="2147483672"/>
            <pc:sldLayoutMk cId="3157977523" sldId="2147483680"/>
          </pc:sldLayoutMkLst>
        </pc:sldLayoutChg>
        <pc:sldLayoutChg chg="del">
          <pc:chgData name="Phillip Morris" userId="59e7183c-7d6f-489a-a007-eda7467065e4" providerId="ADAL" clId="{99575181-8854-4196-AE82-9C7C43DBA8EC}" dt="2024-04-24T12:35:01.366" v="70" actId="2696"/>
          <pc:sldLayoutMkLst>
            <pc:docMk/>
            <pc:sldMasterMk cId="2652008755" sldId="2147483672"/>
            <pc:sldLayoutMk cId="2660484381" sldId="2147483681"/>
          </pc:sldLayoutMkLst>
        </pc:sldLayoutChg>
        <pc:sldLayoutChg chg="del">
          <pc:chgData name="Phillip Morris" userId="59e7183c-7d6f-489a-a007-eda7467065e4" providerId="ADAL" clId="{99575181-8854-4196-AE82-9C7C43DBA8EC}" dt="2024-04-24T12:35:01.366" v="70" actId="2696"/>
          <pc:sldLayoutMkLst>
            <pc:docMk/>
            <pc:sldMasterMk cId="2652008755" sldId="2147483672"/>
            <pc:sldLayoutMk cId="1106590561" sldId="2147483698"/>
          </pc:sldLayoutMkLst>
        </pc:sldLayoutChg>
        <pc:sldLayoutChg chg="del">
          <pc:chgData name="Phillip Morris" userId="59e7183c-7d6f-489a-a007-eda7467065e4" providerId="ADAL" clId="{99575181-8854-4196-AE82-9C7C43DBA8EC}" dt="2024-04-24T12:35:01.366" v="70" actId="2696"/>
          <pc:sldLayoutMkLst>
            <pc:docMk/>
            <pc:sldMasterMk cId="2652008755" sldId="2147483672"/>
            <pc:sldLayoutMk cId="3755743612" sldId="2147483699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3B78F6-2AB5-460B-A08D-8B78C40DC343}" type="datetimeFigureOut">
              <a:rPr lang="en-GB" smtClean="0"/>
              <a:t>01/05/2024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2A9BEE-834D-4392-A289-2A1F8928A2C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62405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A9BEE-834D-4392-A289-2A1F8928A2C8}" type="slidenum">
              <a:rPr lang="en-GB" smtClean="0"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423244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A9BEE-834D-4392-A289-2A1F8928A2C8}" type="slidenum">
              <a:rPr lang="en-GB" smtClean="0"/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727237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Introduce me, my role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2A9BEE-834D-4392-A289-2A1F8928A2C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53976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2A9BEE-834D-4392-A289-2A1F8928A2C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11254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2A9BEE-834D-4392-A289-2A1F8928A2C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8402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2A9BEE-834D-4392-A289-2A1F8928A2C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85916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Involved – but isn’t limited to – this is a summary! The main outputs are a report with recommendations, plus some mapping data enabling us to present the information about group type, stakeholders and other supporting conditions on a map.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2A9BEE-834D-4392-A289-2A1F8928A2C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413689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There are some really nice findings – one highlight being the examination of the number and type of CE groups we have in the SW. They used a 4 tier grading system for the groups, with 1 being an emerging or very new group, and 4 being a well established and professionalised group. Using that system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2A9BEE-834D-4392-A289-2A1F8928A2C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13919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2A9BEE-834D-4392-A289-2A1F8928A2C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62694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2A9BEE-834D-4392-A289-2A1F8928A2C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911998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This is the proposed role as per the report outcome and, along with the other recommendations and proposals in the report, we are considering it – important for you all to know I’m not presenting any of this as ‘decisions made’ – but these are the proposals and recommendations that we are looking at and we will be having a workshop session imminently so that you can explore these in small groups and share your own views and experiences.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2A9BEE-834D-4392-A289-2A1F8928A2C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83628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A9BEE-834D-4392-A289-2A1F8928A2C8}" type="slidenum">
              <a:rPr lang="en-GB" smtClean="0"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9655859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2A9BEE-834D-4392-A289-2A1F8928A2C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21711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2" name="Google Shape;142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3" name="Google Shape;143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3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f8d581ff6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0" name="Google Shape;150;gf8d581ff63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300"/>
          </a:p>
        </p:txBody>
      </p:sp>
      <p:sp>
        <p:nvSpPr>
          <p:cNvPr id="151" name="Google Shape;151;gf8d581ff63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4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f1901d7c6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4" name="Google Shape;164;gf1901d7c69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</a:pPr>
            <a:endParaRPr sz="1100" dirty="0"/>
          </a:p>
          <a:p>
            <a:pPr marL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</a:pPr>
            <a:endParaRPr sz="1100" dirty="0"/>
          </a:p>
          <a:p>
            <a:pPr marL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</a:pPr>
            <a:endParaRPr sz="1100" dirty="0"/>
          </a:p>
          <a:p>
            <a:pPr marL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</a:pPr>
            <a:endParaRPr sz="1100" dirty="0"/>
          </a:p>
          <a:p>
            <a:pPr marL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</a:pPr>
            <a:endParaRPr sz="1100" dirty="0"/>
          </a:p>
          <a:p>
            <a:pPr marL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</a:pPr>
            <a:endParaRPr sz="1100" dirty="0"/>
          </a:p>
          <a:p>
            <a:pPr marL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</a:pPr>
            <a:endParaRPr sz="1100" dirty="0"/>
          </a:p>
        </p:txBody>
      </p:sp>
      <p:sp>
        <p:nvSpPr>
          <p:cNvPr id="165" name="Google Shape;165;gf1901d7c69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5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8202fcc4c4_2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1" name="Google Shape;121;g8202fcc4c4_2_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22" name="Google Shape;122;g8202fcc4c4_2_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6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f8028cf2a2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1" name="Google Shape;131;gf8028cf2a2_0_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32" name="Google Shape;132;gf8028cf2a2_0_3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7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f8028cf2a2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1" name="Google Shape;131;gf8028cf2a2_0_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32" name="Google Shape;132;gf8028cf2a2_0_3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8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487706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gcb4a3efff2_0_1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3" name="Google Shape;413;gcb4a3efff2_0_18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14" name="Google Shape;414;gcb4a3efff2_0_18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9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4.emf"/><Relationship Id="rId7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emf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4.emf"/><Relationship Id="rId7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emf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title and Subtitle_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>
            <a:extLst>
              <a:ext uri="{FF2B5EF4-FFF2-40B4-BE49-F238E27FC236}">
                <a16:creationId xmlns:a16="http://schemas.microsoft.com/office/drawing/2014/main" id="{54F48FC3-CFC7-4647-B579-4199DB538F04}"/>
              </a:ext>
            </a:extLst>
          </p:cNvPr>
          <p:cNvSpPr/>
          <p:nvPr userDrawn="1"/>
        </p:nvSpPr>
        <p:spPr>
          <a:xfrm>
            <a:off x="0" y="1371504"/>
            <a:ext cx="12192000" cy="4114799"/>
          </a:xfrm>
          <a:custGeom>
            <a:avLst/>
            <a:gdLst/>
            <a:ahLst/>
            <a:cxnLst/>
            <a:rect l="l" t="t" r="r" b="b"/>
            <a:pathLst>
              <a:path w="12565380" h="6785609">
                <a:moveTo>
                  <a:pt x="0" y="6785133"/>
                </a:moveTo>
                <a:lnTo>
                  <a:pt x="12565062" y="6785133"/>
                </a:lnTo>
                <a:lnTo>
                  <a:pt x="12565062" y="0"/>
                </a:lnTo>
                <a:lnTo>
                  <a:pt x="0" y="0"/>
                </a:lnTo>
                <a:lnTo>
                  <a:pt x="0" y="6785133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 lIns="0" tIns="0" rIns="0" bIns="0" rtlCol="0"/>
          <a:lstStyle/>
          <a:p>
            <a:endParaRPr sz="1092" dirty="0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93A0313C-0FA1-4524-9AF8-C49CF570A3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30735" y="1756349"/>
            <a:ext cx="5785471" cy="1452494"/>
          </a:xfrm>
        </p:spPr>
        <p:txBody>
          <a:bodyPr/>
          <a:lstStyle>
            <a:lvl1pPr>
              <a:lnSpc>
                <a:spcPct val="75000"/>
              </a:lnSpc>
              <a:defRPr sz="6276" spc="-3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title</a:t>
            </a:r>
            <a:endParaRPr lang="en-GB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C08F9FF-AAE4-4FD2-806E-7E9BA63EF92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48" y="5871610"/>
            <a:ext cx="1312689" cy="658545"/>
          </a:xfrm>
          <a:prstGeom prst="rect">
            <a:avLst/>
          </a:prstGeom>
        </p:spPr>
      </p:pic>
      <p:sp>
        <p:nvSpPr>
          <p:cNvPr id="17" name="object 106">
            <a:extLst>
              <a:ext uri="{FF2B5EF4-FFF2-40B4-BE49-F238E27FC236}">
                <a16:creationId xmlns:a16="http://schemas.microsoft.com/office/drawing/2014/main" id="{E33453A9-1E7B-4933-AFA5-E0BFDA5BF3A1}"/>
              </a:ext>
            </a:extLst>
          </p:cNvPr>
          <p:cNvSpPr/>
          <p:nvPr userDrawn="1"/>
        </p:nvSpPr>
        <p:spPr>
          <a:xfrm>
            <a:off x="10667999" y="1371504"/>
            <a:ext cx="1524193" cy="4115036"/>
          </a:xfrm>
          <a:custGeom>
            <a:avLst/>
            <a:gdLst/>
            <a:ahLst/>
            <a:cxnLst/>
            <a:rect l="l" t="t" r="r" b="b"/>
            <a:pathLst>
              <a:path w="2513330" h="4523740">
                <a:moveTo>
                  <a:pt x="0" y="4523422"/>
                </a:moveTo>
                <a:lnTo>
                  <a:pt x="2513002" y="4523422"/>
                </a:lnTo>
                <a:lnTo>
                  <a:pt x="2513002" y="0"/>
                </a:lnTo>
                <a:lnTo>
                  <a:pt x="0" y="0"/>
                </a:lnTo>
                <a:lnTo>
                  <a:pt x="0" y="4523422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lIns="0" tIns="0" rIns="0" bIns="0" rtlCol="0"/>
          <a:lstStyle/>
          <a:p>
            <a:endParaRPr sz="1092" dirty="0"/>
          </a:p>
        </p:txBody>
      </p:sp>
      <p:sp>
        <p:nvSpPr>
          <p:cNvPr id="19" name="object 108">
            <a:extLst>
              <a:ext uri="{FF2B5EF4-FFF2-40B4-BE49-F238E27FC236}">
                <a16:creationId xmlns:a16="http://schemas.microsoft.com/office/drawing/2014/main" id="{F05CCF18-2EBD-45B4-BF3F-49BE9C9AE48D}"/>
              </a:ext>
            </a:extLst>
          </p:cNvPr>
          <p:cNvSpPr/>
          <p:nvPr userDrawn="1"/>
        </p:nvSpPr>
        <p:spPr>
          <a:xfrm>
            <a:off x="7620000" y="1371504"/>
            <a:ext cx="3048000" cy="4115036"/>
          </a:xfrm>
          <a:custGeom>
            <a:avLst/>
            <a:gdLst/>
            <a:ahLst/>
            <a:cxnLst/>
            <a:rect l="l" t="t" r="r" b="b"/>
            <a:pathLst>
              <a:path w="5020944" h="2261870">
                <a:moveTo>
                  <a:pt x="0" y="2261711"/>
                </a:moveTo>
                <a:lnTo>
                  <a:pt x="5020423" y="2261711"/>
                </a:lnTo>
                <a:lnTo>
                  <a:pt x="5020423" y="0"/>
                </a:lnTo>
                <a:lnTo>
                  <a:pt x="0" y="0"/>
                </a:lnTo>
                <a:lnTo>
                  <a:pt x="0" y="2261711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0" tIns="0" rIns="0" bIns="0" rtlCol="0"/>
          <a:lstStyle/>
          <a:p>
            <a:endParaRPr sz="1092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095291C-9DF6-4D72-BF9B-83F2A07C3CA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8778" y="349057"/>
            <a:ext cx="1541932" cy="683866"/>
          </a:xfrm>
          <a:prstGeom prst="rect">
            <a:avLst/>
          </a:prstGeom>
        </p:spPr>
      </p:pic>
      <p:sp>
        <p:nvSpPr>
          <p:cNvPr id="22" name="Picture Placeholder 4">
            <a:extLst>
              <a:ext uri="{FF2B5EF4-FFF2-40B4-BE49-F238E27FC236}">
                <a16:creationId xmlns:a16="http://schemas.microsoft.com/office/drawing/2014/main" id="{C4BF2C6E-C8A7-496C-B8FB-8EFB2D8D0DC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620000" y="2742218"/>
            <a:ext cx="3047742" cy="2744085"/>
          </a:xfrm>
          <a:solidFill>
            <a:schemeClr val="bg2"/>
          </a:solidFill>
        </p:spPr>
        <p:txBody>
          <a:bodyPr/>
          <a:lstStyle>
            <a:lvl1pPr>
              <a:defRPr sz="1940"/>
            </a:lvl1pPr>
          </a:lstStyle>
          <a:p>
            <a:endParaRPr lang="en-GB" dirty="0"/>
          </a:p>
        </p:txBody>
      </p:sp>
      <p:sp>
        <p:nvSpPr>
          <p:cNvPr id="23" name="Picture Placeholder 4">
            <a:extLst>
              <a:ext uri="{FF2B5EF4-FFF2-40B4-BE49-F238E27FC236}">
                <a16:creationId xmlns:a16="http://schemas.microsoft.com/office/drawing/2014/main" id="{E0DC00BF-D2F9-42BB-85FD-1D987225B6F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0668129" y="4115352"/>
            <a:ext cx="1523871" cy="1370951"/>
          </a:xfrm>
          <a:solidFill>
            <a:schemeClr val="bg2"/>
          </a:solidFill>
        </p:spPr>
        <p:txBody>
          <a:bodyPr/>
          <a:lstStyle>
            <a:lvl1pPr>
              <a:defRPr sz="1940"/>
            </a:lvl1pPr>
          </a:lstStyle>
          <a:p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63FAB6-661D-4426-A6DF-5E717E9B6DC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30735" y="3923423"/>
            <a:ext cx="5785471" cy="495519"/>
          </a:xfrm>
        </p:spPr>
        <p:txBody>
          <a:bodyPr>
            <a:spAutoFit/>
          </a:bodyPr>
          <a:lstStyle>
            <a:lvl1pPr marL="0" indent="0" algn="l">
              <a:lnSpc>
                <a:spcPct val="90000"/>
              </a:lnSpc>
              <a:spcAft>
                <a:spcPts val="0"/>
              </a:spcAft>
              <a:buNone/>
              <a:defRPr sz="3578" cap="all" spc="0" baseline="0">
                <a:solidFill>
                  <a:schemeClr val="tx2"/>
                </a:solidFill>
              </a:defRPr>
            </a:lvl1pPr>
            <a:lvl2pPr marL="277246" indent="0" algn="ctr">
              <a:buNone/>
              <a:defRPr sz="1213"/>
            </a:lvl2pPr>
            <a:lvl3pPr marL="554492" indent="0" algn="ctr">
              <a:buNone/>
              <a:defRPr sz="1092"/>
            </a:lvl3pPr>
            <a:lvl4pPr marL="831738" indent="0" algn="ctr">
              <a:buNone/>
              <a:defRPr sz="970"/>
            </a:lvl4pPr>
            <a:lvl5pPr marL="1108984" indent="0" algn="ctr">
              <a:buNone/>
              <a:defRPr sz="970"/>
            </a:lvl5pPr>
            <a:lvl6pPr marL="1386230" indent="0" algn="ctr">
              <a:buNone/>
              <a:defRPr sz="970"/>
            </a:lvl6pPr>
            <a:lvl7pPr marL="1663476" indent="0" algn="ctr">
              <a:buNone/>
              <a:defRPr sz="970"/>
            </a:lvl7pPr>
            <a:lvl8pPr marL="1940723" indent="0" algn="ctr">
              <a:buNone/>
              <a:defRPr sz="970"/>
            </a:lvl8pPr>
            <a:lvl9pPr marL="2217969" indent="0" algn="ctr">
              <a:buNone/>
              <a:defRPr sz="970"/>
            </a:lvl9pPr>
          </a:lstStyle>
          <a:p>
            <a:r>
              <a:rPr lang="en-US"/>
              <a:t>Click to add subtitle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1679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Us_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>
            <a:extLst>
              <a:ext uri="{FF2B5EF4-FFF2-40B4-BE49-F238E27FC236}">
                <a16:creationId xmlns:a16="http://schemas.microsoft.com/office/drawing/2014/main" id="{54F48FC3-CFC7-4647-B579-4199DB538F04}"/>
              </a:ext>
            </a:extLst>
          </p:cNvPr>
          <p:cNvSpPr/>
          <p:nvPr userDrawn="1"/>
        </p:nvSpPr>
        <p:spPr>
          <a:xfrm>
            <a:off x="0" y="1371504"/>
            <a:ext cx="12192000" cy="4114799"/>
          </a:xfrm>
          <a:custGeom>
            <a:avLst/>
            <a:gdLst/>
            <a:ahLst/>
            <a:cxnLst/>
            <a:rect l="l" t="t" r="r" b="b"/>
            <a:pathLst>
              <a:path w="12565380" h="6785609">
                <a:moveTo>
                  <a:pt x="0" y="6785133"/>
                </a:moveTo>
                <a:lnTo>
                  <a:pt x="12565062" y="6785133"/>
                </a:lnTo>
                <a:lnTo>
                  <a:pt x="12565062" y="0"/>
                </a:lnTo>
                <a:lnTo>
                  <a:pt x="0" y="0"/>
                </a:lnTo>
                <a:lnTo>
                  <a:pt x="0" y="6785133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 lIns="0" tIns="0" rIns="0" bIns="0" rtlCol="0"/>
          <a:lstStyle/>
          <a:p>
            <a:endParaRPr sz="1092" dirty="0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93A0313C-0FA1-4524-9AF8-C49CF570A3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30736" y="1756349"/>
            <a:ext cx="9878082" cy="728113"/>
          </a:xfrm>
        </p:spPr>
        <p:txBody>
          <a:bodyPr/>
          <a:lstStyle>
            <a:lvl1pPr>
              <a:lnSpc>
                <a:spcPct val="75000"/>
              </a:lnSpc>
              <a:defRPr sz="6276" spc="-3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title</a:t>
            </a:r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F6A3DDC-F9A8-4699-872B-8FE2BA5FB78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479" y="4122116"/>
            <a:ext cx="462110" cy="37582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58CDE14-7F1C-4C64-A4EE-725E9AF3088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478" y="4584194"/>
            <a:ext cx="289329" cy="25506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B6EA2D4-D8F2-4338-8515-5BAE794D8F5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402" y="2966923"/>
            <a:ext cx="159515" cy="25711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57B48A8-B962-461D-889F-E442938BAB0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901" y="3782418"/>
            <a:ext cx="277267" cy="24329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8450288-23DB-4BDC-AA1D-F4E83AC3B696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545" y="3429000"/>
            <a:ext cx="277099" cy="19077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95040E5-7A14-467F-8C76-AB5D69F5AAB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48" y="5871610"/>
            <a:ext cx="1312689" cy="65854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ABE25D3-6286-4BC8-8F3E-475867A79B8B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8778" y="349057"/>
            <a:ext cx="1541932" cy="683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576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Us_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>
            <a:extLst>
              <a:ext uri="{FF2B5EF4-FFF2-40B4-BE49-F238E27FC236}">
                <a16:creationId xmlns:a16="http://schemas.microsoft.com/office/drawing/2014/main" id="{54F48FC3-CFC7-4647-B579-4199DB538F04}"/>
              </a:ext>
            </a:extLst>
          </p:cNvPr>
          <p:cNvSpPr/>
          <p:nvPr userDrawn="1"/>
        </p:nvSpPr>
        <p:spPr>
          <a:xfrm>
            <a:off x="0" y="1371504"/>
            <a:ext cx="12192000" cy="4114799"/>
          </a:xfrm>
          <a:custGeom>
            <a:avLst/>
            <a:gdLst/>
            <a:ahLst/>
            <a:cxnLst/>
            <a:rect l="l" t="t" r="r" b="b"/>
            <a:pathLst>
              <a:path w="12565380" h="6785609">
                <a:moveTo>
                  <a:pt x="0" y="6785133"/>
                </a:moveTo>
                <a:lnTo>
                  <a:pt x="12565062" y="6785133"/>
                </a:lnTo>
                <a:lnTo>
                  <a:pt x="12565062" y="0"/>
                </a:lnTo>
                <a:lnTo>
                  <a:pt x="0" y="0"/>
                </a:lnTo>
                <a:lnTo>
                  <a:pt x="0" y="6785133"/>
                </a:lnTo>
                <a:close/>
              </a:path>
            </a:pathLst>
          </a:custGeom>
          <a:solidFill>
            <a:schemeClr val="accent5"/>
          </a:solidFill>
        </p:spPr>
        <p:txBody>
          <a:bodyPr wrap="square" lIns="0" tIns="0" rIns="0" bIns="0" rtlCol="0"/>
          <a:lstStyle/>
          <a:p>
            <a:endParaRPr sz="1092" dirty="0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93A0313C-0FA1-4524-9AF8-C49CF570A3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30736" y="1756349"/>
            <a:ext cx="9878082" cy="728113"/>
          </a:xfrm>
        </p:spPr>
        <p:txBody>
          <a:bodyPr/>
          <a:lstStyle>
            <a:lvl1pPr>
              <a:lnSpc>
                <a:spcPct val="75000"/>
              </a:lnSpc>
              <a:defRPr sz="6276" spc="-30" baseline="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add title</a:t>
            </a:r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07694FE-39C1-4E66-9032-119969609E4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479" y="4122116"/>
            <a:ext cx="462110" cy="37582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3613897-C55E-4294-9F19-A46ED4A81B7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478" y="4584194"/>
            <a:ext cx="289329" cy="25506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4DD3CE2-DD98-45E5-AA2B-0F07BDAEA7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402" y="2966923"/>
            <a:ext cx="159515" cy="25711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A21768A-761A-4F92-B0A1-FD765F3C274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901" y="3782418"/>
            <a:ext cx="277267" cy="24329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85748B5-E834-413E-8073-1A66663A72E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545" y="3429000"/>
            <a:ext cx="277099" cy="19077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DD5806E-E5D0-465F-9E11-538C7B0E2E3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48" y="5871610"/>
            <a:ext cx="1312689" cy="65854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0B07D15-0367-4833-8C43-6239E91D50F9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8778" y="349057"/>
            <a:ext cx="1541932" cy="683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08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With Image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EA1CD3F-BBA8-4D82-90AD-9D79BCA1AD68}"/>
              </a:ext>
            </a:extLst>
          </p:cNvPr>
          <p:cNvSpPr/>
          <p:nvPr userDrawn="1"/>
        </p:nvSpPr>
        <p:spPr>
          <a:xfrm>
            <a:off x="0" y="1486695"/>
            <a:ext cx="12192000" cy="4428000"/>
          </a:xfrm>
          <a:prstGeom prst="rect">
            <a:avLst/>
          </a:prstGeom>
          <a:solidFill>
            <a:srgbClr val="89CB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44C27D9-D43A-436A-8B71-40A8A60C1F3D}"/>
              </a:ext>
            </a:extLst>
          </p:cNvPr>
          <p:cNvSpPr/>
          <p:nvPr userDrawn="1"/>
        </p:nvSpPr>
        <p:spPr>
          <a:xfrm>
            <a:off x="9780000" y="2962695"/>
            <a:ext cx="2412000" cy="1476000"/>
          </a:xfrm>
          <a:prstGeom prst="rect">
            <a:avLst/>
          </a:prstGeom>
          <a:solidFill>
            <a:srgbClr val="FFD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GB" sz="24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DB7EDE9-D087-460F-B314-A9E2052FF9C8}"/>
              </a:ext>
            </a:extLst>
          </p:cNvPr>
          <p:cNvSpPr/>
          <p:nvPr userDrawn="1"/>
        </p:nvSpPr>
        <p:spPr>
          <a:xfrm>
            <a:off x="9780000" y="1486695"/>
            <a:ext cx="2412000" cy="1476000"/>
          </a:xfrm>
          <a:prstGeom prst="rect">
            <a:avLst/>
          </a:prstGeom>
          <a:solidFill>
            <a:srgbClr val="EE79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E66D950-A5F6-4EAA-B36C-2C8AC8499506}"/>
              </a:ext>
            </a:extLst>
          </p:cNvPr>
          <p:cNvSpPr/>
          <p:nvPr userDrawn="1"/>
        </p:nvSpPr>
        <p:spPr>
          <a:xfrm>
            <a:off x="9780000" y="4438695"/>
            <a:ext cx="2412000" cy="1476000"/>
          </a:xfrm>
          <a:prstGeom prst="rect">
            <a:avLst/>
          </a:prstGeom>
          <a:solidFill>
            <a:srgbClr val="FFD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D9057A-6874-4FEC-88BC-122C85921F0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228600" y="1768895"/>
            <a:ext cx="7139400" cy="2387600"/>
          </a:xfrm>
        </p:spPr>
        <p:txBody>
          <a:bodyPr anchor="t">
            <a:noAutofit/>
          </a:bodyPr>
          <a:lstStyle>
            <a:lvl1pPr algn="l">
              <a:defRPr sz="6600">
                <a:solidFill>
                  <a:schemeClr val="bg1"/>
                </a:solidFill>
              </a:defRPr>
            </a:lvl1pPr>
          </a:lstStyle>
          <a:p>
            <a:r>
              <a:rPr lang="en-US"/>
              <a:t>TITLE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D78FC2-E65A-4EDB-AA42-91E78F96BDB4}"/>
              </a:ext>
            </a:extLst>
          </p:cNvPr>
          <p:cNvSpPr>
            <a:spLocks noGrp="1"/>
          </p:cNvSpPr>
          <p:nvPr userDrawn="1">
            <p:ph type="subTitle" idx="1" hasCustomPrompt="1"/>
          </p:nvPr>
        </p:nvSpPr>
        <p:spPr>
          <a:xfrm>
            <a:off x="2894321" y="4587859"/>
            <a:ext cx="6686550" cy="1177671"/>
          </a:xfrm>
        </p:spPr>
        <p:txBody>
          <a:bodyPr anchor="ctr">
            <a:normAutofit/>
          </a:bodyPr>
          <a:lstStyle>
            <a:lvl1pPr marL="0" indent="0" algn="r">
              <a:buNone/>
              <a:defRPr sz="4000" b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br>
              <a:rPr lang="en-US"/>
            </a:br>
            <a:r>
              <a:rPr lang="en-US"/>
              <a:t>SUBTITLE</a:t>
            </a:r>
            <a:endParaRPr lang="en-GB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91DCCAE-9D2C-4210-AB72-517FF072CB82}"/>
              </a:ext>
            </a:extLst>
          </p:cNvPr>
          <p:cNvSpPr/>
          <p:nvPr userDrawn="1"/>
        </p:nvSpPr>
        <p:spPr>
          <a:xfrm>
            <a:off x="7368000" y="1486695"/>
            <a:ext cx="2412000" cy="1476000"/>
          </a:xfrm>
          <a:prstGeom prst="rect">
            <a:avLst/>
          </a:prstGeom>
          <a:solidFill>
            <a:srgbClr val="7A87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59AF267-1AD0-486A-990F-40A1A79BFC35}"/>
              </a:ext>
            </a:extLst>
          </p:cNvPr>
          <p:cNvSpPr/>
          <p:nvPr userDrawn="1"/>
        </p:nvSpPr>
        <p:spPr>
          <a:xfrm>
            <a:off x="7368000" y="2962695"/>
            <a:ext cx="2412000" cy="1476000"/>
          </a:xfrm>
          <a:prstGeom prst="rect">
            <a:avLst/>
          </a:prstGeom>
          <a:solidFill>
            <a:srgbClr val="7A87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6" name="Picture Placeholder 3">
            <a:extLst>
              <a:ext uri="{FF2B5EF4-FFF2-40B4-BE49-F238E27FC236}">
                <a16:creationId xmlns:a16="http://schemas.microsoft.com/office/drawing/2014/main" id="{220488D9-521A-484C-94FF-E42E2B0E0A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68000" y="1486695"/>
            <a:ext cx="2412000" cy="295199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690AA10-FFB8-447D-9AF3-A09F52B71598}"/>
              </a:ext>
            </a:extLst>
          </p:cNvPr>
          <p:cNvPicPr/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80000" y="4438693"/>
            <a:ext cx="2412000" cy="14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123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With Image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EA1CD3F-BBA8-4D82-90AD-9D79BCA1AD68}"/>
              </a:ext>
            </a:extLst>
          </p:cNvPr>
          <p:cNvSpPr/>
          <p:nvPr userDrawn="1"/>
        </p:nvSpPr>
        <p:spPr>
          <a:xfrm>
            <a:off x="0" y="1486695"/>
            <a:ext cx="12192000" cy="4428000"/>
          </a:xfrm>
          <a:prstGeom prst="rect">
            <a:avLst/>
          </a:prstGeom>
          <a:solidFill>
            <a:srgbClr val="89CB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44C27D9-D43A-436A-8B71-40A8A60C1F3D}"/>
              </a:ext>
            </a:extLst>
          </p:cNvPr>
          <p:cNvSpPr/>
          <p:nvPr userDrawn="1"/>
        </p:nvSpPr>
        <p:spPr>
          <a:xfrm>
            <a:off x="9780000" y="2962695"/>
            <a:ext cx="2412000" cy="1476000"/>
          </a:xfrm>
          <a:prstGeom prst="rect">
            <a:avLst/>
          </a:prstGeom>
          <a:solidFill>
            <a:srgbClr val="FFD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GB" sz="24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DB7EDE9-D087-460F-B314-A9E2052FF9C8}"/>
              </a:ext>
            </a:extLst>
          </p:cNvPr>
          <p:cNvSpPr/>
          <p:nvPr userDrawn="1"/>
        </p:nvSpPr>
        <p:spPr>
          <a:xfrm>
            <a:off x="9780000" y="1486695"/>
            <a:ext cx="2412000" cy="1476000"/>
          </a:xfrm>
          <a:prstGeom prst="rect">
            <a:avLst/>
          </a:prstGeom>
          <a:solidFill>
            <a:srgbClr val="EE79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E66D950-A5F6-4EAA-B36C-2C8AC8499506}"/>
              </a:ext>
            </a:extLst>
          </p:cNvPr>
          <p:cNvSpPr/>
          <p:nvPr userDrawn="1"/>
        </p:nvSpPr>
        <p:spPr>
          <a:xfrm>
            <a:off x="9780000" y="4438695"/>
            <a:ext cx="2412000" cy="1476000"/>
          </a:xfrm>
          <a:prstGeom prst="rect">
            <a:avLst/>
          </a:prstGeom>
          <a:solidFill>
            <a:srgbClr val="FFD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D9057A-6874-4FEC-88BC-122C85921F0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228600" y="1768895"/>
            <a:ext cx="7139400" cy="2387600"/>
          </a:xfrm>
        </p:spPr>
        <p:txBody>
          <a:bodyPr anchor="t">
            <a:noAutofit/>
          </a:bodyPr>
          <a:lstStyle>
            <a:lvl1pPr algn="l">
              <a:defRPr sz="6600">
                <a:solidFill>
                  <a:schemeClr val="bg1"/>
                </a:solidFill>
              </a:defRPr>
            </a:lvl1pPr>
          </a:lstStyle>
          <a:p>
            <a:r>
              <a:rPr lang="en-US"/>
              <a:t>TITLE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D78FC2-E65A-4EDB-AA42-91E78F96BDB4}"/>
              </a:ext>
            </a:extLst>
          </p:cNvPr>
          <p:cNvSpPr>
            <a:spLocks noGrp="1"/>
          </p:cNvSpPr>
          <p:nvPr userDrawn="1">
            <p:ph type="subTitle" idx="1" hasCustomPrompt="1"/>
          </p:nvPr>
        </p:nvSpPr>
        <p:spPr>
          <a:xfrm>
            <a:off x="2894321" y="4587859"/>
            <a:ext cx="6686550" cy="1177671"/>
          </a:xfrm>
        </p:spPr>
        <p:txBody>
          <a:bodyPr anchor="ctr">
            <a:normAutofit/>
          </a:bodyPr>
          <a:lstStyle>
            <a:lvl1pPr marL="0" indent="0" algn="r">
              <a:buNone/>
              <a:defRPr sz="4000" b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br>
              <a:rPr lang="en-US"/>
            </a:br>
            <a:r>
              <a:rPr lang="en-US"/>
              <a:t>SUBTITLE</a:t>
            </a:r>
            <a:endParaRPr lang="en-GB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91DCCAE-9D2C-4210-AB72-517FF072CB82}"/>
              </a:ext>
            </a:extLst>
          </p:cNvPr>
          <p:cNvSpPr/>
          <p:nvPr userDrawn="1"/>
        </p:nvSpPr>
        <p:spPr>
          <a:xfrm>
            <a:off x="7368000" y="1486695"/>
            <a:ext cx="2412000" cy="1476000"/>
          </a:xfrm>
          <a:prstGeom prst="rect">
            <a:avLst/>
          </a:prstGeom>
          <a:solidFill>
            <a:srgbClr val="7A87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59AF267-1AD0-486A-990F-40A1A79BFC35}"/>
              </a:ext>
            </a:extLst>
          </p:cNvPr>
          <p:cNvSpPr/>
          <p:nvPr userDrawn="1"/>
        </p:nvSpPr>
        <p:spPr>
          <a:xfrm>
            <a:off x="7368000" y="2962695"/>
            <a:ext cx="2412000" cy="1476000"/>
          </a:xfrm>
          <a:prstGeom prst="rect">
            <a:avLst/>
          </a:prstGeom>
          <a:solidFill>
            <a:srgbClr val="7A87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Picture Placeholder 8">
            <a:extLst>
              <a:ext uri="{FF2B5EF4-FFF2-40B4-BE49-F238E27FC236}">
                <a16:creationId xmlns:a16="http://schemas.microsoft.com/office/drawing/2014/main" id="{0B83D444-8CB1-422C-A315-13E3E74B9A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68000" y="1486695"/>
            <a:ext cx="2412000" cy="2951999"/>
          </a:xfrm>
          <a:prstGeom prst="rect">
            <a:avLst/>
          </a:prstGeom>
        </p:spPr>
      </p:pic>
      <p:pic>
        <p:nvPicPr>
          <p:cNvPr id="14" name="Picture Placeholder 9">
            <a:extLst>
              <a:ext uri="{FF2B5EF4-FFF2-40B4-BE49-F238E27FC236}">
                <a16:creationId xmlns:a16="http://schemas.microsoft.com/office/drawing/2014/main" id="{91204D8A-33D9-4563-ACBB-13CFD33978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80000" y="4438694"/>
            <a:ext cx="2412000" cy="14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3782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With Image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EA1CD3F-BBA8-4D82-90AD-9D79BCA1AD68}"/>
              </a:ext>
            </a:extLst>
          </p:cNvPr>
          <p:cNvSpPr/>
          <p:nvPr userDrawn="1"/>
        </p:nvSpPr>
        <p:spPr>
          <a:xfrm>
            <a:off x="0" y="1486695"/>
            <a:ext cx="12192000" cy="4428000"/>
          </a:xfrm>
          <a:prstGeom prst="rect">
            <a:avLst/>
          </a:prstGeom>
          <a:solidFill>
            <a:srgbClr val="89CB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44C27D9-D43A-436A-8B71-40A8A60C1F3D}"/>
              </a:ext>
            </a:extLst>
          </p:cNvPr>
          <p:cNvSpPr/>
          <p:nvPr userDrawn="1"/>
        </p:nvSpPr>
        <p:spPr>
          <a:xfrm>
            <a:off x="9780000" y="2962695"/>
            <a:ext cx="2412000" cy="1476000"/>
          </a:xfrm>
          <a:prstGeom prst="rect">
            <a:avLst/>
          </a:prstGeom>
          <a:solidFill>
            <a:srgbClr val="EE79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GB" sz="24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DB7EDE9-D087-460F-B314-A9E2052FF9C8}"/>
              </a:ext>
            </a:extLst>
          </p:cNvPr>
          <p:cNvSpPr/>
          <p:nvPr userDrawn="1"/>
        </p:nvSpPr>
        <p:spPr>
          <a:xfrm>
            <a:off x="9780000" y="1486695"/>
            <a:ext cx="2412000" cy="1476000"/>
          </a:xfrm>
          <a:prstGeom prst="rect">
            <a:avLst/>
          </a:prstGeom>
          <a:solidFill>
            <a:srgbClr val="FFD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E66D950-A5F6-4EAA-B36C-2C8AC8499506}"/>
              </a:ext>
            </a:extLst>
          </p:cNvPr>
          <p:cNvSpPr/>
          <p:nvPr userDrawn="1"/>
        </p:nvSpPr>
        <p:spPr>
          <a:xfrm>
            <a:off x="9780000" y="4438695"/>
            <a:ext cx="2412000" cy="1476000"/>
          </a:xfrm>
          <a:prstGeom prst="rect">
            <a:avLst/>
          </a:prstGeom>
          <a:solidFill>
            <a:srgbClr val="FFD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D9057A-6874-4FEC-88BC-122C85921F0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228600" y="1768895"/>
            <a:ext cx="7139400" cy="2387600"/>
          </a:xfrm>
        </p:spPr>
        <p:txBody>
          <a:bodyPr anchor="t">
            <a:noAutofit/>
          </a:bodyPr>
          <a:lstStyle>
            <a:lvl1pPr algn="l">
              <a:defRPr sz="6600">
                <a:solidFill>
                  <a:schemeClr val="bg1"/>
                </a:solidFill>
              </a:defRPr>
            </a:lvl1pPr>
          </a:lstStyle>
          <a:p>
            <a:r>
              <a:rPr lang="en-US"/>
              <a:t>TITLE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D78FC2-E65A-4EDB-AA42-91E78F96BDB4}"/>
              </a:ext>
            </a:extLst>
          </p:cNvPr>
          <p:cNvSpPr>
            <a:spLocks noGrp="1"/>
          </p:cNvSpPr>
          <p:nvPr userDrawn="1">
            <p:ph type="subTitle" idx="1" hasCustomPrompt="1"/>
          </p:nvPr>
        </p:nvSpPr>
        <p:spPr>
          <a:xfrm>
            <a:off x="2894321" y="4587859"/>
            <a:ext cx="6686550" cy="1177671"/>
          </a:xfrm>
        </p:spPr>
        <p:txBody>
          <a:bodyPr anchor="ctr">
            <a:normAutofit/>
          </a:bodyPr>
          <a:lstStyle>
            <a:lvl1pPr marL="0" indent="0" algn="r">
              <a:buNone/>
              <a:defRPr sz="4000" b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br>
              <a:rPr lang="en-US"/>
            </a:br>
            <a:r>
              <a:rPr lang="en-US"/>
              <a:t> SUBTITLE</a:t>
            </a:r>
            <a:endParaRPr lang="en-GB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91DCCAE-9D2C-4210-AB72-517FF072CB82}"/>
              </a:ext>
            </a:extLst>
          </p:cNvPr>
          <p:cNvSpPr/>
          <p:nvPr userDrawn="1"/>
        </p:nvSpPr>
        <p:spPr>
          <a:xfrm>
            <a:off x="7368000" y="1486695"/>
            <a:ext cx="2412000" cy="1476000"/>
          </a:xfrm>
          <a:prstGeom prst="rect">
            <a:avLst/>
          </a:prstGeom>
          <a:solidFill>
            <a:srgbClr val="7A87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59AF267-1AD0-486A-990F-40A1A79BFC35}"/>
              </a:ext>
            </a:extLst>
          </p:cNvPr>
          <p:cNvSpPr/>
          <p:nvPr userDrawn="1"/>
        </p:nvSpPr>
        <p:spPr>
          <a:xfrm>
            <a:off x="7368000" y="2962695"/>
            <a:ext cx="2412000" cy="1476000"/>
          </a:xfrm>
          <a:prstGeom prst="rect">
            <a:avLst/>
          </a:prstGeom>
          <a:solidFill>
            <a:srgbClr val="7A87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Picture Placeholder 7">
            <a:extLst>
              <a:ext uri="{FF2B5EF4-FFF2-40B4-BE49-F238E27FC236}">
                <a16:creationId xmlns:a16="http://schemas.microsoft.com/office/drawing/2014/main" id="{98FCF628-1633-42A7-A7D4-F92C34AB60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68000" y="1486696"/>
            <a:ext cx="2412000" cy="295199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49ABC07-74F7-4327-9BFD-C942E76F31B5}"/>
              </a:ext>
            </a:extLst>
          </p:cNvPr>
          <p:cNvPicPr/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80000" y="4438693"/>
            <a:ext cx="2412000" cy="1475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4408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Mai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EA1CD3F-BBA8-4D82-90AD-9D79BCA1AD68}"/>
              </a:ext>
            </a:extLst>
          </p:cNvPr>
          <p:cNvSpPr/>
          <p:nvPr userDrawn="1"/>
        </p:nvSpPr>
        <p:spPr>
          <a:xfrm>
            <a:off x="0" y="1486695"/>
            <a:ext cx="12192000" cy="4428000"/>
          </a:xfrm>
          <a:prstGeom prst="rect">
            <a:avLst/>
          </a:prstGeom>
          <a:solidFill>
            <a:srgbClr val="89CB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44C27D9-D43A-436A-8B71-40A8A60C1F3D}"/>
              </a:ext>
            </a:extLst>
          </p:cNvPr>
          <p:cNvSpPr/>
          <p:nvPr userDrawn="1"/>
        </p:nvSpPr>
        <p:spPr>
          <a:xfrm>
            <a:off x="9780000" y="2962695"/>
            <a:ext cx="2412000" cy="1476000"/>
          </a:xfrm>
          <a:prstGeom prst="rect">
            <a:avLst/>
          </a:prstGeom>
          <a:solidFill>
            <a:srgbClr val="6EC8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GB" sz="24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DB7EDE9-D087-460F-B314-A9E2052FF9C8}"/>
              </a:ext>
            </a:extLst>
          </p:cNvPr>
          <p:cNvSpPr/>
          <p:nvPr userDrawn="1"/>
        </p:nvSpPr>
        <p:spPr>
          <a:xfrm>
            <a:off x="9780000" y="1486695"/>
            <a:ext cx="2412000" cy="1476000"/>
          </a:xfrm>
          <a:prstGeom prst="rect">
            <a:avLst/>
          </a:prstGeom>
          <a:solidFill>
            <a:srgbClr val="EE79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E66D950-A5F6-4EAA-B36C-2C8AC8499506}"/>
              </a:ext>
            </a:extLst>
          </p:cNvPr>
          <p:cNvSpPr/>
          <p:nvPr userDrawn="1"/>
        </p:nvSpPr>
        <p:spPr>
          <a:xfrm>
            <a:off x="9780000" y="4438695"/>
            <a:ext cx="2412000" cy="1476000"/>
          </a:xfrm>
          <a:prstGeom prst="rect">
            <a:avLst/>
          </a:prstGeom>
          <a:solidFill>
            <a:srgbClr val="FFD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D9057A-6874-4FEC-88BC-122C85921F0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228600" y="1768895"/>
            <a:ext cx="7139400" cy="2387600"/>
          </a:xfrm>
        </p:spPr>
        <p:txBody>
          <a:bodyPr anchor="t">
            <a:noAutofit/>
          </a:bodyPr>
          <a:lstStyle>
            <a:lvl1pPr algn="l">
              <a:defRPr sz="6600">
                <a:solidFill>
                  <a:schemeClr val="bg1"/>
                </a:solidFill>
              </a:defRPr>
            </a:lvl1pPr>
          </a:lstStyle>
          <a:p>
            <a:r>
              <a:rPr lang="en-US"/>
              <a:t>TITLE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D78FC2-E65A-4EDB-AA42-91E78F96BDB4}"/>
              </a:ext>
            </a:extLst>
          </p:cNvPr>
          <p:cNvSpPr>
            <a:spLocks noGrp="1"/>
          </p:cNvSpPr>
          <p:nvPr userDrawn="1">
            <p:ph type="subTitle" idx="1" hasCustomPrompt="1"/>
          </p:nvPr>
        </p:nvSpPr>
        <p:spPr>
          <a:xfrm>
            <a:off x="2894321" y="4587859"/>
            <a:ext cx="6686550" cy="1177671"/>
          </a:xfrm>
        </p:spPr>
        <p:txBody>
          <a:bodyPr anchor="ctr">
            <a:normAutofit/>
          </a:bodyPr>
          <a:lstStyle>
            <a:lvl1pPr marL="0" indent="0" algn="r">
              <a:buNone/>
              <a:defRPr sz="4000" b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br>
              <a:rPr lang="en-US"/>
            </a:br>
            <a:r>
              <a:rPr lang="en-US"/>
              <a:t>SUBTITLE</a:t>
            </a:r>
            <a:endParaRPr lang="en-GB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91DCCAE-9D2C-4210-AB72-517FF072CB82}"/>
              </a:ext>
            </a:extLst>
          </p:cNvPr>
          <p:cNvSpPr/>
          <p:nvPr userDrawn="1"/>
        </p:nvSpPr>
        <p:spPr>
          <a:xfrm>
            <a:off x="7368000" y="1486695"/>
            <a:ext cx="2412000" cy="1476000"/>
          </a:xfrm>
          <a:prstGeom prst="rect">
            <a:avLst/>
          </a:prstGeom>
          <a:solidFill>
            <a:srgbClr val="7A87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59AF267-1AD0-486A-990F-40A1A79BFC35}"/>
              </a:ext>
            </a:extLst>
          </p:cNvPr>
          <p:cNvSpPr/>
          <p:nvPr userDrawn="1"/>
        </p:nvSpPr>
        <p:spPr>
          <a:xfrm>
            <a:off x="7368000" y="2962695"/>
            <a:ext cx="2412000" cy="1476000"/>
          </a:xfrm>
          <a:prstGeom prst="rect">
            <a:avLst/>
          </a:prstGeom>
          <a:solidFill>
            <a:srgbClr val="7A87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46708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EA1CD3F-BBA8-4D82-90AD-9D79BCA1AD68}"/>
              </a:ext>
            </a:extLst>
          </p:cNvPr>
          <p:cNvSpPr/>
          <p:nvPr userDrawn="1"/>
        </p:nvSpPr>
        <p:spPr>
          <a:xfrm>
            <a:off x="-1" y="1486695"/>
            <a:ext cx="12192001" cy="4428000"/>
          </a:xfrm>
          <a:prstGeom prst="rect">
            <a:avLst/>
          </a:prstGeom>
          <a:solidFill>
            <a:srgbClr val="89CBBC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D9057A-6874-4FEC-88BC-122C85921F0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228600" y="1768895"/>
            <a:ext cx="7139400" cy="2387600"/>
          </a:xfrm>
        </p:spPr>
        <p:txBody>
          <a:bodyPr anchor="t">
            <a:noAutofit/>
          </a:bodyPr>
          <a:lstStyle>
            <a:lvl1pPr algn="l">
              <a:defRPr sz="6600">
                <a:solidFill>
                  <a:schemeClr val="bg1"/>
                </a:solidFill>
              </a:defRPr>
            </a:lvl1pPr>
          </a:lstStyle>
          <a:p>
            <a:r>
              <a:rPr lang="en-US"/>
              <a:t>TITLE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D78FC2-E65A-4EDB-AA42-91E78F96BDB4}"/>
              </a:ext>
            </a:extLst>
          </p:cNvPr>
          <p:cNvSpPr>
            <a:spLocks noGrp="1"/>
          </p:cNvSpPr>
          <p:nvPr userDrawn="1">
            <p:ph type="subTitle" idx="1" hasCustomPrompt="1"/>
          </p:nvPr>
        </p:nvSpPr>
        <p:spPr>
          <a:xfrm>
            <a:off x="2894321" y="4587859"/>
            <a:ext cx="6686550" cy="1177671"/>
          </a:xfrm>
        </p:spPr>
        <p:txBody>
          <a:bodyPr anchor="ctr">
            <a:noAutofit/>
          </a:bodyPr>
          <a:lstStyle>
            <a:lvl1pPr marL="0" indent="0" algn="r">
              <a:buNone/>
              <a:defRPr sz="4000" b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br>
              <a:rPr lang="en-US"/>
            </a:br>
            <a:r>
              <a:rPr lang="en-US"/>
              <a:t>SUBTITLE</a:t>
            </a:r>
            <a:endParaRPr lang="en-GB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91DCCAE-9D2C-4210-AB72-517FF072CB82}"/>
              </a:ext>
            </a:extLst>
          </p:cNvPr>
          <p:cNvSpPr/>
          <p:nvPr userDrawn="1"/>
        </p:nvSpPr>
        <p:spPr>
          <a:xfrm>
            <a:off x="7368000" y="1378424"/>
            <a:ext cx="2412000" cy="3060269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ED79147-9D06-473E-988A-585F672B0F35}"/>
              </a:ext>
            </a:extLst>
          </p:cNvPr>
          <p:cNvSpPr/>
          <p:nvPr userDrawn="1"/>
        </p:nvSpPr>
        <p:spPr>
          <a:xfrm>
            <a:off x="9780000" y="2962693"/>
            <a:ext cx="2530280" cy="1476000"/>
          </a:xfrm>
          <a:prstGeom prst="rect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F1CCD31-9920-4AE5-B984-FCC33530754A}"/>
              </a:ext>
            </a:extLst>
          </p:cNvPr>
          <p:cNvCxnSpPr/>
          <p:nvPr userDrawn="1"/>
        </p:nvCxnSpPr>
        <p:spPr>
          <a:xfrm>
            <a:off x="7368000" y="4438691"/>
            <a:ext cx="482400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0CB5FF1-86A9-424F-9D03-089ECA409208}"/>
              </a:ext>
            </a:extLst>
          </p:cNvPr>
          <p:cNvCxnSpPr>
            <a:cxnSpLocks/>
          </p:cNvCxnSpPr>
          <p:nvPr userDrawn="1"/>
        </p:nvCxnSpPr>
        <p:spPr>
          <a:xfrm>
            <a:off x="9780000" y="2962693"/>
            <a:ext cx="241200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B72697B-6F57-465D-A730-2A8844B6B830}"/>
              </a:ext>
            </a:extLst>
          </p:cNvPr>
          <p:cNvCxnSpPr>
            <a:cxnSpLocks/>
          </p:cNvCxnSpPr>
          <p:nvPr userDrawn="1"/>
        </p:nvCxnSpPr>
        <p:spPr>
          <a:xfrm flipH="1">
            <a:off x="9780000" y="1378424"/>
            <a:ext cx="6376" cy="4722125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49245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9095F0-88E4-4363-957D-BBB14FF22F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Title 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EDF4D4-C175-4323-8DF6-0D87F4E78477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228600" indent="-228600">
              <a:buFont typeface="Wingdings" panose="05000000000000000000" pitchFamily="2" charset="2"/>
              <a:buChar char="§"/>
              <a:defRPr/>
            </a:lvl1pPr>
            <a:lvl2pPr marL="685800" indent="-228600">
              <a:buFont typeface="Wingdings" panose="05000000000000000000" pitchFamily="2" charset="2"/>
              <a:buChar char="§"/>
              <a:defRPr/>
            </a:lvl2pPr>
            <a:lvl3pPr marL="1143000" indent="-228600">
              <a:buFont typeface="Wingdings" panose="05000000000000000000" pitchFamily="2" charset="2"/>
              <a:buChar char="§"/>
              <a:defRPr/>
            </a:lvl3pPr>
            <a:lvl4pPr marL="1600200" indent="-228600">
              <a:buFont typeface="Wingdings" panose="05000000000000000000" pitchFamily="2" charset="2"/>
              <a:buChar char="§"/>
              <a:defRPr/>
            </a:lvl4pPr>
            <a:lvl5pPr marL="2057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Body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072850-9B9F-4A10-9981-355C5CB128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90B00-43A1-4800-9CA1-5C06383ACA23}" type="datetimeFigureOut">
              <a:rPr lang="en-GB" smtClean="0"/>
              <a:t>01/05/2024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3AEE20-00D1-4D19-AA15-17987B00D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D22389-506A-4F64-B050-EF574EA70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9545-EDCE-4AFD-A704-488F3ECE6B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18161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9EB234-B440-4F3F-A6CD-5C2C7717D1A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476103"/>
            <a:ext cx="5157787" cy="574766"/>
          </a:xfrm>
        </p:spPr>
        <p:txBody>
          <a:bodyPr anchor="b">
            <a:normAutofit/>
          </a:bodyPr>
          <a:lstStyle>
            <a:lvl1pPr marL="0" indent="0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37F147-C11A-4EF8-BCEB-1FBE960FEC9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2217556"/>
            <a:ext cx="5157787" cy="3972107"/>
          </a:xfrm>
        </p:spPr>
        <p:txBody>
          <a:bodyPr/>
          <a:lstStyle>
            <a:lvl1pPr marL="228600" indent="-228600">
              <a:buFont typeface="Wingdings" panose="05000000000000000000" pitchFamily="2" charset="2"/>
              <a:buChar char="§"/>
              <a:defRPr/>
            </a:lvl1pPr>
            <a:lvl2pPr marL="685800" indent="-228600">
              <a:buFont typeface="Wingdings" panose="05000000000000000000" pitchFamily="2" charset="2"/>
              <a:buChar char="§"/>
              <a:defRPr/>
            </a:lvl2pPr>
            <a:lvl3pPr marL="1143000" indent="-228600">
              <a:buFont typeface="Wingdings" panose="05000000000000000000" pitchFamily="2" charset="2"/>
              <a:buChar char="§"/>
              <a:defRPr/>
            </a:lvl3pPr>
            <a:lvl4pPr marL="1600200" indent="-228600">
              <a:buFont typeface="Wingdings" panose="05000000000000000000" pitchFamily="2" charset="2"/>
              <a:buChar char="§"/>
              <a:defRPr/>
            </a:lvl4pPr>
            <a:lvl5pPr marL="2057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Body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D00F1AD-C8B9-47C8-B22D-88232E6EC7CC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476103"/>
            <a:ext cx="5183188" cy="574766"/>
          </a:xfrm>
        </p:spPr>
        <p:txBody>
          <a:bodyPr anchor="b">
            <a:normAutofit/>
          </a:bodyPr>
          <a:lstStyle>
            <a:lvl1pPr marL="0" indent="0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1902A70-3D24-4282-9462-3E11DFD5C02C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200" y="2217556"/>
            <a:ext cx="5183188" cy="3972107"/>
          </a:xfrm>
        </p:spPr>
        <p:txBody>
          <a:bodyPr/>
          <a:lstStyle>
            <a:lvl1pPr marL="228600" indent="-228600">
              <a:buFont typeface="Wingdings" panose="05000000000000000000" pitchFamily="2" charset="2"/>
              <a:buChar char="§"/>
              <a:defRPr/>
            </a:lvl1pPr>
            <a:lvl2pPr marL="685800" indent="-228600">
              <a:buFont typeface="Wingdings" panose="05000000000000000000" pitchFamily="2" charset="2"/>
              <a:buChar char="§"/>
              <a:defRPr/>
            </a:lvl2pPr>
            <a:lvl3pPr marL="1143000" indent="-228600">
              <a:buFont typeface="Wingdings" panose="05000000000000000000" pitchFamily="2" charset="2"/>
              <a:buChar char="§"/>
              <a:defRPr/>
            </a:lvl3pPr>
            <a:lvl4pPr marL="1600200" indent="-228600">
              <a:buFont typeface="Wingdings" panose="05000000000000000000" pitchFamily="2" charset="2"/>
              <a:buChar char="§"/>
              <a:defRPr/>
            </a:lvl4pPr>
            <a:lvl5pPr marL="2057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Body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9FA81B6-9707-4F4C-8AA2-39174A6E30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90B00-43A1-4800-9CA1-5C06383ACA23}" type="datetimeFigureOut">
              <a:rPr lang="en-GB" smtClean="0"/>
              <a:t>01/05/2024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568D2F6-8B66-4E1F-BF61-D547D36EE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6C3AD41-67E2-4F4B-AB07-569A2FD2C8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9545-EDCE-4AFD-A704-488F3ECE6BF4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9323AB77-D929-42AB-B9C1-862E6297E1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2331"/>
            <a:ext cx="9144000" cy="8574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60719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9EB234-B440-4F3F-A6CD-5C2C7717D1A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476103"/>
            <a:ext cx="5157787" cy="574766"/>
          </a:xfrm>
        </p:spPr>
        <p:txBody>
          <a:bodyPr anchor="b">
            <a:normAutofit/>
          </a:bodyPr>
          <a:lstStyle>
            <a:lvl1pPr marL="0" indent="0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37F147-C11A-4EF8-BCEB-1FBE960FEC9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2217556"/>
            <a:ext cx="5157787" cy="3972107"/>
          </a:xfrm>
        </p:spPr>
        <p:txBody>
          <a:bodyPr/>
          <a:lstStyle>
            <a:lvl1pPr marL="228600" indent="-228600">
              <a:buFont typeface="Wingdings" panose="05000000000000000000" pitchFamily="2" charset="2"/>
              <a:buChar char="§"/>
              <a:defRPr/>
            </a:lvl1pPr>
            <a:lvl2pPr marL="685800" indent="-228600">
              <a:buFont typeface="Wingdings" panose="05000000000000000000" pitchFamily="2" charset="2"/>
              <a:buChar char="§"/>
              <a:defRPr/>
            </a:lvl2pPr>
            <a:lvl3pPr marL="1143000" indent="-228600">
              <a:buFont typeface="Wingdings" panose="05000000000000000000" pitchFamily="2" charset="2"/>
              <a:buChar char="§"/>
              <a:defRPr/>
            </a:lvl3pPr>
            <a:lvl4pPr marL="1600200" indent="-228600">
              <a:buFont typeface="Wingdings" panose="05000000000000000000" pitchFamily="2" charset="2"/>
              <a:buChar char="§"/>
              <a:defRPr/>
            </a:lvl4pPr>
            <a:lvl5pPr marL="2057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Body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D00F1AD-C8B9-47C8-B22D-88232E6EC7CC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476103"/>
            <a:ext cx="5183188" cy="574766"/>
          </a:xfrm>
        </p:spPr>
        <p:txBody>
          <a:bodyPr anchor="b">
            <a:normAutofit/>
          </a:bodyPr>
          <a:lstStyle>
            <a:lvl1pPr marL="0" indent="0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1902A70-3D24-4282-9462-3E11DFD5C02C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200" y="2217556"/>
            <a:ext cx="5183188" cy="3972107"/>
          </a:xfrm>
        </p:spPr>
        <p:txBody>
          <a:bodyPr/>
          <a:lstStyle>
            <a:lvl1pPr marL="228600" indent="-228600">
              <a:buFont typeface="Wingdings" panose="05000000000000000000" pitchFamily="2" charset="2"/>
              <a:buChar char="§"/>
              <a:defRPr/>
            </a:lvl1pPr>
            <a:lvl2pPr marL="685800" indent="-228600">
              <a:buFont typeface="Wingdings" panose="05000000000000000000" pitchFamily="2" charset="2"/>
              <a:buChar char="§"/>
              <a:defRPr/>
            </a:lvl2pPr>
            <a:lvl3pPr marL="1143000" indent="-228600">
              <a:buFont typeface="Wingdings" panose="05000000000000000000" pitchFamily="2" charset="2"/>
              <a:buChar char="§"/>
              <a:defRPr/>
            </a:lvl3pPr>
            <a:lvl4pPr marL="1600200" indent="-228600">
              <a:buFont typeface="Wingdings" panose="05000000000000000000" pitchFamily="2" charset="2"/>
              <a:buChar char="§"/>
              <a:defRPr/>
            </a:lvl4pPr>
            <a:lvl5pPr marL="2057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Body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9FA81B6-9707-4F4C-8AA2-39174A6E30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90B00-43A1-4800-9CA1-5C06383ACA23}" type="datetimeFigureOut">
              <a:rPr lang="en-GB" smtClean="0"/>
              <a:t>01/05/2024</a:t>
            </a:fld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568D2F6-8B66-4E1F-BF61-D547D36EE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6C3AD41-67E2-4F4B-AB07-569A2FD2C8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9545-EDCE-4AFD-A704-488F3ECE6BF4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9323AB77-D929-42AB-B9C1-862E6297E1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2331"/>
            <a:ext cx="9144000" cy="8574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99834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title and Subtitle_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>
            <a:extLst>
              <a:ext uri="{FF2B5EF4-FFF2-40B4-BE49-F238E27FC236}">
                <a16:creationId xmlns:a16="http://schemas.microsoft.com/office/drawing/2014/main" id="{54F48FC3-CFC7-4647-B579-4199DB538F04}"/>
              </a:ext>
            </a:extLst>
          </p:cNvPr>
          <p:cNvSpPr/>
          <p:nvPr userDrawn="1"/>
        </p:nvSpPr>
        <p:spPr>
          <a:xfrm>
            <a:off x="0" y="1371504"/>
            <a:ext cx="12192000" cy="4114799"/>
          </a:xfrm>
          <a:custGeom>
            <a:avLst/>
            <a:gdLst/>
            <a:ahLst/>
            <a:cxnLst/>
            <a:rect l="l" t="t" r="r" b="b"/>
            <a:pathLst>
              <a:path w="12565380" h="6785609">
                <a:moveTo>
                  <a:pt x="0" y="6785133"/>
                </a:moveTo>
                <a:lnTo>
                  <a:pt x="12565062" y="6785133"/>
                </a:lnTo>
                <a:lnTo>
                  <a:pt x="12565062" y="0"/>
                </a:lnTo>
                <a:lnTo>
                  <a:pt x="0" y="0"/>
                </a:lnTo>
                <a:lnTo>
                  <a:pt x="0" y="6785133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 lIns="0" tIns="0" rIns="0" bIns="0" rtlCol="0"/>
          <a:lstStyle/>
          <a:p>
            <a:endParaRPr sz="1092" dirty="0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93A0313C-0FA1-4524-9AF8-C49CF570A3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30735" y="1756349"/>
            <a:ext cx="5785471" cy="1452494"/>
          </a:xfrm>
        </p:spPr>
        <p:txBody>
          <a:bodyPr/>
          <a:lstStyle>
            <a:lvl1pPr>
              <a:lnSpc>
                <a:spcPct val="75000"/>
              </a:lnSpc>
              <a:defRPr sz="6276" spc="-3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63FAB6-661D-4426-A6DF-5E717E9B6DC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30735" y="3923423"/>
            <a:ext cx="5785471" cy="495519"/>
          </a:xfrm>
        </p:spPr>
        <p:txBody>
          <a:bodyPr>
            <a:spAutoFit/>
          </a:bodyPr>
          <a:lstStyle>
            <a:lvl1pPr marL="0" indent="0" algn="l">
              <a:lnSpc>
                <a:spcPct val="90000"/>
              </a:lnSpc>
              <a:spcAft>
                <a:spcPts val="0"/>
              </a:spcAft>
              <a:buNone/>
              <a:defRPr sz="3578" cap="all" spc="0" baseline="0">
                <a:solidFill>
                  <a:schemeClr val="tx2"/>
                </a:solidFill>
              </a:defRPr>
            </a:lvl1pPr>
            <a:lvl2pPr marL="277246" indent="0" algn="ctr">
              <a:buNone/>
              <a:defRPr sz="1213"/>
            </a:lvl2pPr>
            <a:lvl3pPr marL="554492" indent="0" algn="ctr">
              <a:buNone/>
              <a:defRPr sz="1092"/>
            </a:lvl3pPr>
            <a:lvl4pPr marL="831738" indent="0" algn="ctr">
              <a:buNone/>
              <a:defRPr sz="970"/>
            </a:lvl4pPr>
            <a:lvl5pPr marL="1108984" indent="0" algn="ctr">
              <a:buNone/>
              <a:defRPr sz="970"/>
            </a:lvl5pPr>
            <a:lvl6pPr marL="1386230" indent="0" algn="ctr">
              <a:buNone/>
              <a:defRPr sz="970"/>
            </a:lvl6pPr>
            <a:lvl7pPr marL="1663476" indent="0" algn="ctr">
              <a:buNone/>
              <a:defRPr sz="970"/>
            </a:lvl7pPr>
            <a:lvl8pPr marL="1940723" indent="0" algn="ctr">
              <a:buNone/>
              <a:defRPr sz="970"/>
            </a:lvl8pPr>
            <a:lvl9pPr marL="2217969" indent="0" algn="ctr">
              <a:buNone/>
              <a:defRPr sz="970"/>
            </a:lvl9pPr>
          </a:lstStyle>
          <a:p>
            <a:r>
              <a:rPr lang="en-US"/>
              <a:t>Click to add subtitle</a:t>
            </a:r>
            <a:endParaRPr lang="en-GB"/>
          </a:p>
        </p:txBody>
      </p:sp>
      <p:sp>
        <p:nvSpPr>
          <p:cNvPr id="11" name="object 63">
            <a:extLst>
              <a:ext uri="{FF2B5EF4-FFF2-40B4-BE49-F238E27FC236}">
                <a16:creationId xmlns:a16="http://schemas.microsoft.com/office/drawing/2014/main" id="{599ED04B-B02B-4F53-9DC9-7AD60AA0EA82}"/>
              </a:ext>
            </a:extLst>
          </p:cNvPr>
          <p:cNvSpPr/>
          <p:nvPr userDrawn="1"/>
        </p:nvSpPr>
        <p:spPr>
          <a:xfrm>
            <a:off x="10664602" y="1371504"/>
            <a:ext cx="1527658" cy="1371600"/>
          </a:xfrm>
          <a:custGeom>
            <a:avLst/>
            <a:gdLst/>
            <a:ahLst/>
            <a:cxnLst/>
            <a:rect l="l" t="t" r="r" b="b"/>
            <a:pathLst>
              <a:path w="2519044" h="2261870">
                <a:moveTo>
                  <a:pt x="0" y="2261711"/>
                </a:moveTo>
                <a:lnTo>
                  <a:pt x="2518603" y="2261711"/>
                </a:lnTo>
                <a:lnTo>
                  <a:pt x="2518603" y="0"/>
                </a:lnTo>
                <a:lnTo>
                  <a:pt x="0" y="0"/>
                </a:lnTo>
                <a:lnTo>
                  <a:pt x="0" y="2261711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lIns="0" tIns="0" rIns="0" bIns="0" rtlCol="0"/>
          <a:lstStyle/>
          <a:p>
            <a:endParaRPr sz="1092" dirty="0"/>
          </a:p>
        </p:txBody>
      </p:sp>
      <p:sp>
        <p:nvSpPr>
          <p:cNvPr id="14" name="object 64">
            <a:extLst>
              <a:ext uri="{FF2B5EF4-FFF2-40B4-BE49-F238E27FC236}">
                <a16:creationId xmlns:a16="http://schemas.microsoft.com/office/drawing/2014/main" id="{4E1A2510-1443-426B-B7F7-4DA6C0DFD53D}"/>
              </a:ext>
            </a:extLst>
          </p:cNvPr>
          <p:cNvSpPr/>
          <p:nvPr userDrawn="1"/>
        </p:nvSpPr>
        <p:spPr>
          <a:xfrm>
            <a:off x="10664602" y="4114511"/>
            <a:ext cx="1524193" cy="1371600"/>
          </a:xfrm>
          <a:custGeom>
            <a:avLst/>
            <a:gdLst/>
            <a:ahLst/>
            <a:cxnLst/>
            <a:rect l="l" t="t" r="r" b="b"/>
            <a:pathLst>
              <a:path w="2513330" h="2261870">
                <a:moveTo>
                  <a:pt x="0" y="2261711"/>
                </a:moveTo>
                <a:lnTo>
                  <a:pt x="2513012" y="2261711"/>
                </a:lnTo>
                <a:lnTo>
                  <a:pt x="2513012" y="0"/>
                </a:lnTo>
                <a:lnTo>
                  <a:pt x="0" y="0"/>
                </a:lnTo>
                <a:lnTo>
                  <a:pt x="0" y="2261711"/>
                </a:lnTo>
                <a:close/>
              </a:path>
            </a:pathLst>
          </a:custGeom>
          <a:solidFill>
            <a:schemeClr val="accent5"/>
          </a:solidFill>
        </p:spPr>
        <p:txBody>
          <a:bodyPr wrap="square" lIns="0" tIns="0" rIns="0" bIns="0" rtlCol="0"/>
          <a:lstStyle/>
          <a:p>
            <a:endParaRPr sz="1092" dirty="0"/>
          </a:p>
        </p:txBody>
      </p:sp>
      <p:sp>
        <p:nvSpPr>
          <p:cNvPr id="15" name="object 65">
            <a:extLst>
              <a:ext uri="{FF2B5EF4-FFF2-40B4-BE49-F238E27FC236}">
                <a16:creationId xmlns:a16="http://schemas.microsoft.com/office/drawing/2014/main" id="{9859E173-7484-452E-AEA6-D82D380578BC}"/>
              </a:ext>
            </a:extLst>
          </p:cNvPr>
          <p:cNvSpPr/>
          <p:nvPr userDrawn="1"/>
        </p:nvSpPr>
        <p:spPr>
          <a:xfrm>
            <a:off x="7616603" y="1371504"/>
            <a:ext cx="3048000" cy="2743200"/>
          </a:xfrm>
          <a:custGeom>
            <a:avLst/>
            <a:gdLst/>
            <a:ahLst/>
            <a:cxnLst/>
            <a:rect l="l" t="t" r="r" b="b"/>
            <a:pathLst>
              <a:path w="5026025" h="4523740">
                <a:moveTo>
                  <a:pt x="0" y="4523422"/>
                </a:moveTo>
                <a:lnTo>
                  <a:pt x="5026024" y="4523422"/>
                </a:lnTo>
                <a:lnTo>
                  <a:pt x="5026024" y="0"/>
                </a:lnTo>
                <a:lnTo>
                  <a:pt x="0" y="0"/>
                </a:lnTo>
                <a:lnTo>
                  <a:pt x="0" y="4523422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0" tIns="0" rIns="0" bIns="0" rtlCol="0"/>
          <a:lstStyle/>
          <a:p>
            <a:endParaRPr sz="1092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C51A885-5F91-4874-8C33-8C029BB2E6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48" y="5871610"/>
            <a:ext cx="1312689" cy="65854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0B8EEF8-C984-4609-8776-78FD0645041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8778" y="349057"/>
            <a:ext cx="1541932" cy="683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991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42750E5-7338-4325-B1EB-990C64CC4462}"/>
              </a:ext>
            </a:extLst>
          </p:cNvPr>
          <p:cNvSpPr>
            <a:spLocks noGrp="1"/>
          </p:cNvSpPr>
          <p:nvPr>
            <p:ph sz="quarter" idx="30"/>
          </p:nvPr>
        </p:nvSpPr>
        <p:spPr>
          <a:xfrm>
            <a:off x="550863" y="1222375"/>
            <a:ext cx="11090275" cy="49879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92B2594-A09A-4136-BB5D-0714E2600A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F8B7CE-1403-4626-8A27-24FB87322E45}"/>
              </a:ext>
            </a:extLst>
          </p:cNvPr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pPr algn="l">
              <a:defRPr/>
            </a:pPr>
            <a:r>
              <a:rPr lang="en-GB" cap="all" noProof="0"/>
              <a:t>Commercial in confidence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4499A0-6B83-4F9D-A91A-8251FCE1A25C}"/>
              </a:ext>
            </a:extLst>
          </p:cNvPr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fld id="{81D0F217-5B86-41B1-BC85-807B0CD5ACB5}" type="slidenum">
              <a:rPr lang="en-GB" noProof="0" smtClean="0"/>
              <a:pPr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8052474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CF9015EE-45C2-4272-8B6E-ACD9A6FC66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29616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>
                <a:solidFill>
                  <a:schemeClr val="accent1"/>
                </a:solidFill>
                <a:latin typeface="+mj-lt"/>
              </a:defRPr>
            </a:lvl1pPr>
          </a:lstStyle>
          <a:p>
            <a:fld id="{81D0F217-5B86-41B1-BC85-807B0CD5ACB5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DD49D8C2-F82A-4A65-B170-9025BA3BC7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9184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spc="200" baseline="0">
                <a:solidFill>
                  <a:schemeClr val="tx1"/>
                </a:solidFill>
                <a:latin typeface="+mj-lt"/>
              </a:defRPr>
            </a:lvl1pPr>
          </a:lstStyle>
          <a:p>
            <a:pPr algn="l">
              <a:defRPr/>
            </a:pPr>
            <a:r>
              <a:rPr lang="en-GB" cap="all" noProof="0"/>
              <a:t>Commercial in confidence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32E758-444E-42CA-8EE2-0F9B1C9201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E162B27-77E0-4044-A0B3-750AF4D603BC}"/>
              </a:ext>
            </a:extLst>
          </p:cNvPr>
          <p:cNvSpPr>
            <a:spLocks noGrp="1"/>
          </p:cNvSpPr>
          <p:nvPr>
            <p:ph sz="quarter" idx="31"/>
          </p:nvPr>
        </p:nvSpPr>
        <p:spPr>
          <a:xfrm>
            <a:off x="550863" y="1196975"/>
            <a:ext cx="5326062" cy="5013325"/>
          </a:xfrm>
        </p:spPr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CF71008C-56CE-4D4C-B11C-EE053DB14A60}"/>
              </a:ext>
            </a:extLst>
          </p:cNvPr>
          <p:cNvSpPr>
            <a:spLocks noGrp="1"/>
          </p:cNvSpPr>
          <p:nvPr>
            <p:ph sz="quarter" idx="32"/>
          </p:nvPr>
        </p:nvSpPr>
        <p:spPr>
          <a:xfrm>
            <a:off x="6311900" y="1196975"/>
            <a:ext cx="5364163" cy="5003800"/>
          </a:xfrm>
        </p:spPr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690809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01/05/2024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22426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5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5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5"/>
          <p:cNvSpPr txBox="1">
            <a:spLocks noGrp="1"/>
          </p:cNvSpPr>
          <p:nvPr>
            <p:ph type="dt" idx="10"/>
          </p:nvPr>
        </p:nvSpPr>
        <p:spPr>
          <a:xfrm>
            <a:off x="838200" y="635636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5"/>
          <p:cNvSpPr txBox="1">
            <a:spLocks noGrp="1"/>
          </p:cNvSpPr>
          <p:nvPr>
            <p:ph type="ftr" idx="11"/>
          </p:nvPr>
        </p:nvSpPr>
        <p:spPr>
          <a:xfrm>
            <a:off x="4038600" y="635636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5"/>
          <p:cNvSpPr txBox="1">
            <a:spLocks noGrp="1"/>
          </p:cNvSpPr>
          <p:nvPr>
            <p:ph type="sldNum" idx="12"/>
          </p:nvPr>
        </p:nvSpPr>
        <p:spPr>
          <a:xfrm>
            <a:off x="8610600" y="635636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0599144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wo Content" type="twoObj">
  <p:cSld name="Two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6"/>
          <p:cNvSpPr txBox="1"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" name="Google Shape;25;p26"/>
          <p:cNvSpPr txBox="1">
            <a:spLocks noGrp="1"/>
          </p:cNvSpPr>
          <p:nvPr>
            <p:ph type="dt" idx="10"/>
          </p:nvPr>
        </p:nvSpPr>
        <p:spPr>
          <a:xfrm>
            <a:off x="838200" y="635636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6"/>
          <p:cNvSpPr txBox="1">
            <a:spLocks noGrp="1"/>
          </p:cNvSpPr>
          <p:nvPr>
            <p:ph type="ftr" idx="11"/>
          </p:nvPr>
        </p:nvSpPr>
        <p:spPr>
          <a:xfrm>
            <a:off x="4038600" y="635636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6"/>
          <p:cNvSpPr txBox="1">
            <a:spLocks noGrp="1"/>
          </p:cNvSpPr>
          <p:nvPr>
            <p:ph type="sldNum" idx="12"/>
          </p:nvPr>
        </p:nvSpPr>
        <p:spPr>
          <a:xfrm>
            <a:off x="8610600" y="635636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347541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 Header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34"/>
          <p:cNvSpPr txBox="1">
            <a:spLocks noGrp="1"/>
          </p:cNvSpPr>
          <p:nvPr>
            <p:ph type="title"/>
          </p:nvPr>
        </p:nvSpPr>
        <p:spPr>
          <a:xfrm>
            <a:off x="831851" y="170975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34"/>
          <p:cNvSpPr txBox="1">
            <a:spLocks noGrp="1"/>
          </p:cNvSpPr>
          <p:nvPr>
            <p:ph type="body" idx="1"/>
          </p:nvPr>
        </p:nvSpPr>
        <p:spPr>
          <a:xfrm>
            <a:off x="831851" y="458947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1" name="Google Shape;31;p34"/>
          <p:cNvSpPr txBox="1">
            <a:spLocks noGrp="1"/>
          </p:cNvSpPr>
          <p:nvPr>
            <p:ph type="dt" idx="10"/>
          </p:nvPr>
        </p:nvSpPr>
        <p:spPr>
          <a:xfrm>
            <a:off x="838200" y="635636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4"/>
          <p:cNvSpPr txBox="1">
            <a:spLocks noGrp="1"/>
          </p:cNvSpPr>
          <p:nvPr>
            <p:ph type="ftr" idx="11"/>
          </p:nvPr>
        </p:nvSpPr>
        <p:spPr>
          <a:xfrm>
            <a:off x="4038600" y="635636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34"/>
          <p:cNvSpPr txBox="1">
            <a:spLocks noGrp="1"/>
          </p:cNvSpPr>
          <p:nvPr>
            <p:ph type="sldNum" idx="12"/>
          </p:nvPr>
        </p:nvSpPr>
        <p:spPr>
          <a:xfrm>
            <a:off x="8610600" y="635636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545323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mparison" type="twoTxTwoObj">
  <p:cSld name="Comparison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35"/>
          <p:cNvSpPr txBox="1"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35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7" name="Google Shape;37;p35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" name="Google Shape;38;p35"/>
          <p:cNvSpPr txBox="1">
            <a:spLocks noGrp="1"/>
          </p:cNvSpPr>
          <p:nvPr>
            <p:ph type="body" idx="3"/>
          </p:nvPr>
        </p:nvSpPr>
        <p:spPr>
          <a:xfrm>
            <a:off x="6172203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35"/>
          <p:cNvSpPr txBox="1">
            <a:spLocks noGrp="1"/>
          </p:cNvSpPr>
          <p:nvPr>
            <p:ph type="body" idx="4"/>
          </p:nvPr>
        </p:nvSpPr>
        <p:spPr>
          <a:xfrm>
            <a:off x="6172203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35"/>
          <p:cNvSpPr txBox="1">
            <a:spLocks noGrp="1"/>
          </p:cNvSpPr>
          <p:nvPr>
            <p:ph type="dt" idx="10"/>
          </p:nvPr>
        </p:nvSpPr>
        <p:spPr>
          <a:xfrm>
            <a:off x="838200" y="635636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35"/>
          <p:cNvSpPr txBox="1">
            <a:spLocks noGrp="1"/>
          </p:cNvSpPr>
          <p:nvPr>
            <p:ph type="ftr" idx="11"/>
          </p:nvPr>
        </p:nvSpPr>
        <p:spPr>
          <a:xfrm>
            <a:off x="4038600" y="635636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5"/>
          <p:cNvSpPr txBox="1">
            <a:spLocks noGrp="1"/>
          </p:cNvSpPr>
          <p:nvPr>
            <p:ph type="sldNum" idx="12"/>
          </p:nvPr>
        </p:nvSpPr>
        <p:spPr>
          <a:xfrm>
            <a:off x="8610600" y="635636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9476699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 type="titleOnly">
  <p:cSld name="Title Onl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36"/>
          <p:cNvSpPr txBox="1"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36"/>
          <p:cNvSpPr txBox="1">
            <a:spLocks noGrp="1"/>
          </p:cNvSpPr>
          <p:nvPr>
            <p:ph type="dt" idx="10"/>
          </p:nvPr>
        </p:nvSpPr>
        <p:spPr>
          <a:xfrm>
            <a:off x="838200" y="635636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6"/>
          <p:cNvSpPr txBox="1">
            <a:spLocks noGrp="1"/>
          </p:cNvSpPr>
          <p:nvPr>
            <p:ph type="ftr" idx="11"/>
          </p:nvPr>
        </p:nvSpPr>
        <p:spPr>
          <a:xfrm>
            <a:off x="4038600" y="635636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6"/>
          <p:cNvSpPr txBox="1">
            <a:spLocks noGrp="1"/>
          </p:cNvSpPr>
          <p:nvPr>
            <p:ph type="sldNum" idx="12"/>
          </p:nvPr>
        </p:nvSpPr>
        <p:spPr>
          <a:xfrm>
            <a:off x="8610600" y="635636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1176854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ntent with Caption" type="objTx">
  <p:cSld name="Content with Caption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3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37"/>
          <p:cNvSpPr txBox="1">
            <a:spLocks noGrp="1"/>
          </p:cNvSpPr>
          <p:nvPr>
            <p:ph type="body" idx="1"/>
          </p:nvPr>
        </p:nvSpPr>
        <p:spPr>
          <a:xfrm>
            <a:off x="5183188" y="98743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1" name="Google Shape;51;p37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2" name="Google Shape;52;p37"/>
          <p:cNvSpPr txBox="1">
            <a:spLocks noGrp="1"/>
          </p:cNvSpPr>
          <p:nvPr>
            <p:ph type="dt" idx="10"/>
          </p:nvPr>
        </p:nvSpPr>
        <p:spPr>
          <a:xfrm>
            <a:off x="838200" y="635636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7"/>
          <p:cNvSpPr txBox="1">
            <a:spLocks noGrp="1"/>
          </p:cNvSpPr>
          <p:nvPr>
            <p:ph type="ftr" idx="11"/>
          </p:nvPr>
        </p:nvSpPr>
        <p:spPr>
          <a:xfrm>
            <a:off x="4038600" y="635636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37"/>
          <p:cNvSpPr txBox="1">
            <a:spLocks noGrp="1"/>
          </p:cNvSpPr>
          <p:nvPr>
            <p:ph type="sldNum" idx="12"/>
          </p:nvPr>
        </p:nvSpPr>
        <p:spPr>
          <a:xfrm>
            <a:off x="8610600" y="635636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8289053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icture with Caption" type="picTx">
  <p:cSld name="Picture with Caption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3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8"/>
          <p:cNvSpPr>
            <a:spLocks noGrp="1"/>
          </p:cNvSpPr>
          <p:nvPr>
            <p:ph type="pic" idx="2"/>
          </p:nvPr>
        </p:nvSpPr>
        <p:spPr>
          <a:xfrm>
            <a:off x="5183188" y="987437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58" name="Google Shape;58;p38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9" name="Google Shape;59;p38"/>
          <p:cNvSpPr txBox="1">
            <a:spLocks noGrp="1"/>
          </p:cNvSpPr>
          <p:nvPr>
            <p:ph type="dt" idx="10"/>
          </p:nvPr>
        </p:nvSpPr>
        <p:spPr>
          <a:xfrm>
            <a:off x="838200" y="635636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8"/>
          <p:cNvSpPr txBox="1">
            <a:spLocks noGrp="1"/>
          </p:cNvSpPr>
          <p:nvPr>
            <p:ph type="ftr" idx="11"/>
          </p:nvPr>
        </p:nvSpPr>
        <p:spPr>
          <a:xfrm>
            <a:off x="4038600" y="635636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38"/>
          <p:cNvSpPr txBox="1">
            <a:spLocks noGrp="1"/>
          </p:cNvSpPr>
          <p:nvPr>
            <p:ph type="sldNum" idx="12"/>
          </p:nvPr>
        </p:nvSpPr>
        <p:spPr>
          <a:xfrm>
            <a:off x="8610600" y="635636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490298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title and Subtitle_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>
            <a:extLst>
              <a:ext uri="{FF2B5EF4-FFF2-40B4-BE49-F238E27FC236}">
                <a16:creationId xmlns:a16="http://schemas.microsoft.com/office/drawing/2014/main" id="{54F48FC3-CFC7-4647-B579-4199DB538F04}"/>
              </a:ext>
            </a:extLst>
          </p:cNvPr>
          <p:cNvSpPr/>
          <p:nvPr userDrawn="1"/>
        </p:nvSpPr>
        <p:spPr>
          <a:xfrm>
            <a:off x="0" y="1371504"/>
            <a:ext cx="12192000" cy="4114799"/>
          </a:xfrm>
          <a:custGeom>
            <a:avLst/>
            <a:gdLst/>
            <a:ahLst/>
            <a:cxnLst/>
            <a:rect l="l" t="t" r="r" b="b"/>
            <a:pathLst>
              <a:path w="12565380" h="6785609">
                <a:moveTo>
                  <a:pt x="0" y="6785133"/>
                </a:moveTo>
                <a:lnTo>
                  <a:pt x="12565062" y="6785133"/>
                </a:lnTo>
                <a:lnTo>
                  <a:pt x="12565062" y="0"/>
                </a:lnTo>
                <a:lnTo>
                  <a:pt x="0" y="0"/>
                </a:lnTo>
                <a:lnTo>
                  <a:pt x="0" y="6785133"/>
                </a:lnTo>
                <a:close/>
              </a:path>
            </a:pathLst>
          </a:custGeom>
          <a:solidFill>
            <a:schemeClr val="accent5"/>
          </a:solidFill>
        </p:spPr>
        <p:txBody>
          <a:bodyPr wrap="square" lIns="0" tIns="0" rIns="0" bIns="0" rtlCol="0"/>
          <a:lstStyle/>
          <a:p>
            <a:endParaRPr sz="1092" dirty="0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93A0313C-0FA1-4524-9AF8-C49CF570A3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30735" y="1756349"/>
            <a:ext cx="5785471" cy="1452494"/>
          </a:xfrm>
        </p:spPr>
        <p:txBody>
          <a:bodyPr/>
          <a:lstStyle>
            <a:lvl1pPr>
              <a:lnSpc>
                <a:spcPct val="75000"/>
              </a:lnSpc>
              <a:defRPr sz="6276" spc="-3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63FAB6-661D-4426-A6DF-5E717E9B6DC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30735" y="3923423"/>
            <a:ext cx="5785471" cy="495519"/>
          </a:xfrm>
        </p:spPr>
        <p:txBody>
          <a:bodyPr>
            <a:spAutoFit/>
          </a:bodyPr>
          <a:lstStyle>
            <a:lvl1pPr marL="0" indent="0" algn="l">
              <a:lnSpc>
                <a:spcPct val="90000"/>
              </a:lnSpc>
              <a:spcAft>
                <a:spcPts val="0"/>
              </a:spcAft>
              <a:buNone/>
              <a:defRPr sz="3578" cap="all" spc="0" baseline="0">
                <a:solidFill>
                  <a:schemeClr val="bg1"/>
                </a:solidFill>
              </a:defRPr>
            </a:lvl1pPr>
            <a:lvl2pPr marL="277246" indent="0" algn="ctr">
              <a:buNone/>
              <a:defRPr sz="1213"/>
            </a:lvl2pPr>
            <a:lvl3pPr marL="554492" indent="0" algn="ctr">
              <a:buNone/>
              <a:defRPr sz="1092"/>
            </a:lvl3pPr>
            <a:lvl4pPr marL="831738" indent="0" algn="ctr">
              <a:buNone/>
              <a:defRPr sz="970"/>
            </a:lvl4pPr>
            <a:lvl5pPr marL="1108984" indent="0" algn="ctr">
              <a:buNone/>
              <a:defRPr sz="970"/>
            </a:lvl5pPr>
            <a:lvl6pPr marL="1386230" indent="0" algn="ctr">
              <a:buNone/>
              <a:defRPr sz="970"/>
            </a:lvl6pPr>
            <a:lvl7pPr marL="1663476" indent="0" algn="ctr">
              <a:buNone/>
              <a:defRPr sz="970"/>
            </a:lvl7pPr>
            <a:lvl8pPr marL="1940723" indent="0" algn="ctr">
              <a:buNone/>
              <a:defRPr sz="970"/>
            </a:lvl8pPr>
            <a:lvl9pPr marL="2217969" indent="0" algn="ctr">
              <a:buNone/>
              <a:defRPr sz="970"/>
            </a:lvl9pPr>
          </a:lstStyle>
          <a:p>
            <a:r>
              <a:rPr lang="en-US"/>
              <a:t>Click to add subtitle</a:t>
            </a:r>
            <a:endParaRPr lang="en-GB"/>
          </a:p>
        </p:txBody>
      </p:sp>
      <p:sp>
        <p:nvSpPr>
          <p:cNvPr id="10" name="object 64">
            <a:extLst>
              <a:ext uri="{FF2B5EF4-FFF2-40B4-BE49-F238E27FC236}">
                <a16:creationId xmlns:a16="http://schemas.microsoft.com/office/drawing/2014/main" id="{E91F2FDF-72E6-45DA-BDD5-E42415CB1B6B}"/>
              </a:ext>
            </a:extLst>
          </p:cNvPr>
          <p:cNvSpPr/>
          <p:nvPr userDrawn="1"/>
        </p:nvSpPr>
        <p:spPr>
          <a:xfrm>
            <a:off x="10662330" y="1371504"/>
            <a:ext cx="1529969" cy="2743200"/>
          </a:xfrm>
          <a:custGeom>
            <a:avLst/>
            <a:gdLst/>
            <a:ahLst/>
            <a:cxnLst/>
            <a:rect l="l" t="t" r="r" b="b"/>
            <a:pathLst>
              <a:path w="2522855" h="4523740">
                <a:moveTo>
                  <a:pt x="0" y="4523422"/>
                </a:moveTo>
                <a:lnTo>
                  <a:pt x="2522362" y="4523422"/>
                </a:lnTo>
                <a:lnTo>
                  <a:pt x="2522362" y="0"/>
                </a:lnTo>
                <a:lnTo>
                  <a:pt x="0" y="0"/>
                </a:lnTo>
                <a:lnTo>
                  <a:pt x="0" y="4523422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lIns="0" tIns="0" rIns="0" bIns="0" rtlCol="0"/>
          <a:lstStyle/>
          <a:p>
            <a:endParaRPr sz="1092" dirty="0"/>
          </a:p>
        </p:txBody>
      </p:sp>
      <p:sp>
        <p:nvSpPr>
          <p:cNvPr id="16" name="object 65">
            <a:extLst>
              <a:ext uri="{FF2B5EF4-FFF2-40B4-BE49-F238E27FC236}">
                <a16:creationId xmlns:a16="http://schemas.microsoft.com/office/drawing/2014/main" id="{8AD383E3-4AA7-4A06-9D59-E9040C17E9C4}"/>
              </a:ext>
            </a:extLst>
          </p:cNvPr>
          <p:cNvSpPr/>
          <p:nvPr userDrawn="1"/>
        </p:nvSpPr>
        <p:spPr>
          <a:xfrm>
            <a:off x="7619999" y="1371504"/>
            <a:ext cx="1524193" cy="1371600"/>
          </a:xfrm>
          <a:custGeom>
            <a:avLst/>
            <a:gdLst/>
            <a:ahLst/>
            <a:cxnLst/>
            <a:rect l="l" t="t" r="r" b="b"/>
            <a:pathLst>
              <a:path w="2513330" h="2261870">
                <a:moveTo>
                  <a:pt x="0" y="2261711"/>
                </a:moveTo>
                <a:lnTo>
                  <a:pt x="2513012" y="2261711"/>
                </a:lnTo>
                <a:lnTo>
                  <a:pt x="2513012" y="0"/>
                </a:lnTo>
                <a:lnTo>
                  <a:pt x="0" y="0"/>
                </a:lnTo>
                <a:lnTo>
                  <a:pt x="0" y="2261711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0" tIns="0" rIns="0" bIns="0" rtlCol="0"/>
          <a:lstStyle/>
          <a:p>
            <a:endParaRPr sz="1092" dirty="0"/>
          </a:p>
        </p:txBody>
      </p:sp>
      <p:sp>
        <p:nvSpPr>
          <p:cNvPr id="17" name="object 66">
            <a:extLst>
              <a:ext uri="{FF2B5EF4-FFF2-40B4-BE49-F238E27FC236}">
                <a16:creationId xmlns:a16="http://schemas.microsoft.com/office/drawing/2014/main" id="{1884B09C-4455-41BF-BB68-13A2077CBEAB}"/>
              </a:ext>
            </a:extLst>
          </p:cNvPr>
          <p:cNvSpPr/>
          <p:nvPr userDrawn="1"/>
        </p:nvSpPr>
        <p:spPr>
          <a:xfrm>
            <a:off x="7616603" y="2743007"/>
            <a:ext cx="3048000" cy="2743200"/>
          </a:xfrm>
          <a:custGeom>
            <a:avLst/>
            <a:gdLst/>
            <a:ahLst/>
            <a:cxnLst/>
            <a:rect l="l" t="t" r="r" b="b"/>
            <a:pathLst>
              <a:path w="5026025" h="4523740">
                <a:moveTo>
                  <a:pt x="0" y="4523422"/>
                </a:moveTo>
                <a:lnTo>
                  <a:pt x="5026024" y="4523422"/>
                </a:lnTo>
                <a:lnTo>
                  <a:pt x="5026024" y="0"/>
                </a:lnTo>
                <a:lnTo>
                  <a:pt x="0" y="0"/>
                </a:lnTo>
                <a:lnTo>
                  <a:pt x="0" y="4523422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 lIns="0" tIns="0" rIns="0" bIns="0" rtlCol="0"/>
          <a:lstStyle/>
          <a:p>
            <a:endParaRPr sz="1092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1B0363A-D030-4876-AB71-1ECE651536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48" y="5871610"/>
            <a:ext cx="1312689" cy="65854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E5E505E-B162-4CA8-A112-6A8F31AE618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8778" y="349057"/>
            <a:ext cx="1541932" cy="683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586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Vertical Text" type="vertTx">
  <p:cSld name="Title and Vertical Tex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39"/>
          <p:cNvSpPr txBox="1"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9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5" name="Google Shape;65;p39"/>
          <p:cNvSpPr txBox="1">
            <a:spLocks noGrp="1"/>
          </p:cNvSpPr>
          <p:nvPr>
            <p:ph type="dt" idx="10"/>
          </p:nvPr>
        </p:nvSpPr>
        <p:spPr>
          <a:xfrm>
            <a:off x="838200" y="635636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39"/>
          <p:cNvSpPr txBox="1">
            <a:spLocks noGrp="1"/>
          </p:cNvSpPr>
          <p:nvPr>
            <p:ph type="ftr" idx="11"/>
          </p:nvPr>
        </p:nvSpPr>
        <p:spPr>
          <a:xfrm>
            <a:off x="4038600" y="635636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9"/>
          <p:cNvSpPr txBox="1">
            <a:spLocks noGrp="1"/>
          </p:cNvSpPr>
          <p:nvPr>
            <p:ph type="sldNum" idx="12"/>
          </p:nvPr>
        </p:nvSpPr>
        <p:spPr>
          <a:xfrm>
            <a:off x="8610600" y="635636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1849842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Vertical Title and Text" type="vertTitleAndTx">
  <p:cSld name="Vertical Title and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0"/>
          <p:cNvSpPr txBox="1">
            <a:spLocks noGrp="1"/>
          </p:cNvSpPr>
          <p:nvPr>
            <p:ph type="title"/>
          </p:nvPr>
        </p:nvSpPr>
        <p:spPr>
          <a:xfrm rot="5400000">
            <a:off x="7133433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0"/>
          <p:cNvSpPr txBox="1">
            <a:spLocks noGrp="1"/>
          </p:cNvSpPr>
          <p:nvPr>
            <p:ph type="body" idx="1"/>
          </p:nvPr>
        </p:nvSpPr>
        <p:spPr>
          <a:xfrm rot="5400000">
            <a:off x="1799434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40"/>
          <p:cNvSpPr txBox="1">
            <a:spLocks noGrp="1"/>
          </p:cNvSpPr>
          <p:nvPr>
            <p:ph type="dt" idx="10"/>
          </p:nvPr>
        </p:nvSpPr>
        <p:spPr>
          <a:xfrm>
            <a:off x="838200" y="635636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40"/>
          <p:cNvSpPr txBox="1">
            <a:spLocks noGrp="1"/>
          </p:cNvSpPr>
          <p:nvPr>
            <p:ph type="ftr" idx="11"/>
          </p:nvPr>
        </p:nvSpPr>
        <p:spPr>
          <a:xfrm>
            <a:off x="4038600" y="635636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0"/>
          <p:cNvSpPr txBox="1">
            <a:spLocks noGrp="1"/>
          </p:cNvSpPr>
          <p:nvPr>
            <p:ph type="sldNum" idx="12"/>
          </p:nvPr>
        </p:nvSpPr>
        <p:spPr>
          <a:xfrm>
            <a:off x="8610600" y="635636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9650256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wo Content" type="twoObj">
  <p:cSld name="Two Conten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cb4a3efff2_0_165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gcb4a3efff2_0_165"/>
          <p:cNvSpPr txBox="1">
            <a:spLocks noGrp="1"/>
          </p:cNvSpPr>
          <p:nvPr>
            <p:ph type="body" idx="1"/>
          </p:nvPr>
        </p:nvSpPr>
        <p:spPr>
          <a:xfrm>
            <a:off x="609600" y="1600206"/>
            <a:ext cx="53847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06600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o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−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84" name="Google Shape;84;gcb4a3efff2_0_165"/>
          <p:cNvSpPr txBox="1">
            <a:spLocks noGrp="1"/>
          </p:cNvSpPr>
          <p:nvPr>
            <p:ph type="body" idx="2"/>
          </p:nvPr>
        </p:nvSpPr>
        <p:spPr>
          <a:xfrm>
            <a:off x="6197600" y="1600206"/>
            <a:ext cx="53847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06600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o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−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85" name="Google Shape;85;gcb4a3efff2_0_165"/>
          <p:cNvSpPr txBox="1">
            <a:spLocks noGrp="1"/>
          </p:cNvSpPr>
          <p:nvPr>
            <p:ph type="ftr" idx="11"/>
          </p:nvPr>
        </p:nvSpPr>
        <p:spPr>
          <a:xfrm>
            <a:off x="2543608" y="6356363"/>
            <a:ext cx="710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gcb4a3efff2_0_165"/>
          <p:cNvSpPr txBox="1">
            <a:spLocks noGrp="1"/>
          </p:cNvSpPr>
          <p:nvPr>
            <p:ph type="sldNum" idx="12"/>
          </p:nvPr>
        </p:nvSpPr>
        <p:spPr>
          <a:xfrm>
            <a:off x="10992544" y="6356363"/>
            <a:ext cx="589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87" name="Google Shape;87;gcb4a3efff2_0_165"/>
          <p:cNvSpPr txBox="1">
            <a:spLocks noGrp="1"/>
          </p:cNvSpPr>
          <p:nvPr>
            <p:ph type="dt" idx="10"/>
          </p:nvPr>
        </p:nvSpPr>
        <p:spPr>
          <a:xfrm>
            <a:off x="9744405" y="6356363"/>
            <a:ext cx="1261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3277801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 type="obj">
  <p:cSld name="Title and Content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30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30"/>
          <p:cNvSpPr txBox="1"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6600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o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1" name="Google Shape;91;p30"/>
          <p:cNvSpPr txBox="1">
            <a:spLocks noGrp="1"/>
          </p:cNvSpPr>
          <p:nvPr>
            <p:ph type="ftr" idx="11"/>
          </p:nvPr>
        </p:nvSpPr>
        <p:spPr>
          <a:xfrm>
            <a:off x="2543608" y="6356363"/>
            <a:ext cx="710478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30"/>
          <p:cNvSpPr txBox="1">
            <a:spLocks noGrp="1"/>
          </p:cNvSpPr>
          <p:nvPr>
            <p:ph type="sldNum" idx="12"/>
          </p:nvPr>
        </p:nvSpPr>
        <p:spPr>
          <a:xfrm>
            <a:off x="10992544" y="6356363"/>
            <a:ext cx="58985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93" name="Google Shape;93;p30"/>
          <p:cNvSpPr txBox="1">
            <a:spLocks noGrp="1"/>
          </p:cNvSpPr>
          <p:nvPr>
            <p:ph type="dt" idx="10"/>
          </p:nvPr>
        </p:nvSpPr>
        <p:spPr>
          <a:xfrm>
            <a:off x="9744405" y="6356363"/>
            <a:ext cx="126193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2922783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 Header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41"/>
          <p:cNvSpPr txBox="1">
            <a:spLocks noGrp="1"/>
          </p:cNvSpPr>
          <p:nvPr>
            <p:ph type="title"/>
          </p:nvPr>
        </p:nvSpPr>
        <p:spPr>
          <a:xfrm>
            <a:off x="963084" y="4406913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4000"/>
              <a:buFont typeface="Arial Rounded"/>
              <a:buNone/>
              <a:defRPr sz="4000" b="1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41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7" name="Google Shape;97;p41"/>
          <p:cNvSpPr txBox="1">
            <a:spLocks noGrp="1"/>
          </p:cNvSpPr>
          <p:nvPr>
            <p:ph type="ftr" idx="11"/>
          </p:nvPr>
        </p:nvSpPr>
        <p:spPr>
          <a:xfrm>
            <a:off x="2543608" y="6356363"/>
            <a:ext cx="710478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41"/>
          <p:cNvSpPr txBox="1">
            <a:spLocks noGrp="1"/>
          </p:cNvSpPr>
          <p:nvPr>
            <p:ph type="sldNum" idx="12"/>
          </p:nvPr>
        </p:nvSpPr>
        <p:spPr>
          <a:xfrm>
            <a:off x="10992544" y="6356363"/>
            <a:ext cx="58985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99" name="Google Shape;99;p41"/>
          <p:cNvSpPr txBox="1">
            <a:spLocks noGrp="1"/>
          </p:cNvSpPr>
          <p:nvPr>
            <p:ph type="dt" idx="10"/>
          </p:nvPr>
        </p:nvSpPr>
        <p:spPr>
          <a:xfrm>
            <a:off x="9744405" y="6356363"/>
            <a:ext cx="126193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6411427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mparison" type="twoTxTwoObj">
  <p:cSld name="Comparison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42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4000"/>
              <a:buFont typeface="Arial Rounded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42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6600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03" name="Google Shape;103;p42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6600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o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104" name="Google Shape;104;p42"/>
          <p:cNvSpPr txBox="1">
            <a:spLocks noGrp="1"/>
          </p:cNvSpPr>
          <p:nvPr>
            <p:ph type="body" idx="3"/>
          </p:nvPr>
        </p:nvSpPr>
        <p:spPr>
          <a:xfrm>
            <a:off x="6193376" y="1535113"/>
            <a:ext cx="5389033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6600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05" name="Google Shape;105;p42"/>
          <p:cNvSpPr txBox="1">
            <a:spLocks noGrp="1"/>
          </p:cNvSpPr>
          <p:nvPr>
            <p:ph type="body" idx="4"/>
          </p:nvPr>
        </p:nvSpPr>
        <p:spPr>
          <a:xfrm>
            <a:off x="6193376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6600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o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106" name="Google Shape;106;p42"/>
          <p:cNvSpPr txBox="1">
            <a:spLocks noGrp="1"/>
          </p:cNvSpPr>
          <p:nvPr>
            <p:ph type="dt" idx="10"/>
          </p:nvPr>
        </p:nvSpPr>
        <p:spPr>
          <a:xfrm>
            <a:off x="609600" y="6356363"/>
            <a:ext cx="174198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42"/>
          <p:cNvSpPr txBox="1">
            <a:spLocks noGrp="1"/>
          </p:cNvSpPr>
          <p:nvPr>
            <p:ph type="ftr" idx="11"/>
          </p:nvPr>
        </p:nvSpPr>
        <p:spPr>
          <a:xfrm>
            <a:off x="2543608" y="6356363"/>
            <a:ext cx="710478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42"/>
          <p:cNvSpPr txBox="1">
            <a:spLocks noGrp="1"/>
          </p:cNvSpPr>
          <p:nvPr>
            <p:ph type="sldNum" idx="12"/>
          </p:nvPr>
        </p:nvSpPr>
        <p:spPr>
          <a:xfrm>
            <a:off x="10992544" y="6356363"/>
            <a:ext cx="58985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3072088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ntent with Caption" type="objTx">
  <p:cSld name="Content with Caption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44"/>
          <p:cNvSpPr txBox="1"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 Rounded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44"/>
          <p:cNvSpPr txBox="1">
            <a:spLocks noGrp="1"/>
          </p:cNvSpPr>
          <p:nvPr>
            <p:ph type="body" idx="1"/>
          </p:nvPr>
        </p:nvSpPr>
        <p:spPr>
          <a:xfrm>
            <a:off x="4766733" y="273063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6600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o"/>
              <a:defRPr sz="2800"/>
            </a:lvl2pPr>
            <a:lvl3pPr marL="137160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−"/>
              <a:defRPr sz="2400"/>
            </a:lvl3pPr>
            <a:lvl4pPr marL="182880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17" name="Google Shape;117;p44"/>
          <p:cNvSpPr txBox="1">
            <a:spLocks noGrp="1"/>
          </p:cNvSpPr>
          <p:nvPr>
            <p:ph type="body" idx="2"/>
          </p:nvPr>
        </p:nvSpPr>
        <p:spPr>
          <a:xfrm>
            <a:off x="609603" y="1435103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006600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18" name="Google Shape;118;p44"/>
          <p:cNvSpPr txBox="1">
            <a:spLocks noGrp="1"/>
          </p:cNvSpPr>
          <p:nvPr>
            <p:ph type="dt" idx="10"/>
          </p:nvPr>
        </p:nvSpPr>
        <p:spPr>
          <a:xfrm>
            <a:off x="609600" y="6356363"/>
            <a:ext cx="174198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44"/>
          <p:cNvSpPr txBox="1">
            <a:spLocks noGrp="1"/>
          </p:cNvSpPr>
          <p:nvPr>
            <p:ph type="ftr" idx="11"/>
          </p:nvPr>
        </p:nvSpPr>
        <p:spPr>
          <a:xfrm>
            <a:off x="2543608" y="6356363"/>
            <a:ext cx="710478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44"/>
          <p:cNvSpPr txBox="1">
            <a:spLocks noGrp="1"/>
          </p:cNvSpPr>
          <p:nvPr>
            <p:ph type="sldNum" idx="12"/>
          </p:nvPr>
        </p:nvSpPr>
        <p:spPr>
          <a:xfrm>
            <a:off x="10992544" y="6356363"/>
            <a:ext cx="58985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1063091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icture with Caption" type="picTx">
  <p:cSld name="Picture with Caption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45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 Rounded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45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124" name="Google Shape;124;p45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006600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25" name="Google Shape;125;p45"/>
          <p:cNvSpPr txBox="1">
            <a:spLocks noGrp="1"/>
          </p:cNvSpPr>
          <p:nvPr>
            <p:ph type="dt" idx="10"/>
          </p:nvPr>
        </p:nvSpPr>
        <p:spPr>
          <a:xfrm>
            <a:off x="609600" y="6356363"/>
            <a:ext cx="174198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45"/>
          <p:cNvSpPr txBox="1">
            <a:spLocks noGrp="1"/>
          </p:cNvSpPr>
          <p:nvPr>
            <p:ph type="ftr" idx="11"/>
          </p:nvPr>
        </p:nvSpPr>
        <p:spPr>
          <a:xfrm>
            <a:off x="2543608" y="6356363"/>
            <a:ext cx="710478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45"/>
          <p:cNvSpPr txBox="1">
            <a:spLocks noGrp="1"/>
          </p:cNvSpPr>
          <p:nvPr>
            <p:ph type="sldNum" idx="12"/>
          </p:nvPr>
        </p:nvSpPr>
        <p:spPr>
          <a:xfrm>
            <a:off x="10992544" y="6356363"/>
            <a:ext cx="58985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537814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Vertical Text" type="vertTx">
  <p:cSld name="Title and Vertical Text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46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46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2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6600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o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1" name="Google Shape;131;p46"/>
          <p:cNvSpPr txBox="1">
            <a:spLocks noGrp="1"/>
          </p:cNvSpPr>
          <p:nvPr>
            <p:ph type="dt" idx="10"/>
          </p:nvPr>
        </p:nvSpPr>
        <p:spPr>
          <a:xfrm>
            <a:off x="609600" y="6356363"/>
            <a:ext cx="174198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46"/>
          <p:cNvSpPr txBox="1">
            <a:spLocks noGrp="1"/>
          </p:cNvSpPr>
          <p:nvPr>
            <p:ph type="ftr" idx="11"/>
          </p:nvPr>
        </p:nvSpPr>
        <p:spPr>
          <a:xfrm>
            <a:off x="2543608" y="6356363"/>
            <a:ext cx="710478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46"/>
          <p:cNvSpPr txBox="1">
            <a:spLocks noGrp="1"/>
          </p:cNvSpPr>
          <p:nvPr>
            <p:ph type="sldNum" idx="12"/>
          </p:nvPr>
        </p:nvSpPr>
        <p:spPr>
          <a:xfrm>
            <a:off x="10992544" y="6356363"/>
            <a:ext cx="58985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824443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Vertical Title and Text" type="vertTitleAndTx">
  <p:cSld name="Vertical Title and Text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47"/>
          <p:cNvSpPr txBox="1">
            <a:spLocks noGrp="1"/>
          </p:cNvSpPr>
          <p:nvPr>
            <p:ph type="title"/>
          </p:nvPr>
        </p:nvSpPr>
        <p:spPr>
          <a:xfrm rot="5400000">
            <a:off x="7285037" y="1828814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47"/>
          <p:cNvSpPr txBox="1">
            <a:spLocks noGrp="1"/>
          </p:cNvSpPr>
          <p:nvPr>
            <p:ph type="body" idx="1"/>
          </p:nvPr>
        </p:nvSpPr>
        <p:spPr>
          <a:xfrm rot="5400000">
            <a:off x="1697037" y="-812787"/>
            <a:ext cx="5851525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6600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o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7" name="Google Shape;137;p47"/>
          <p:cNvSpPr txBox="1">
            <a:spLocks noGrp="1"/>
          </p:cNvSpPr>
          <p:nvPr>
            <p:ph type="dt" idx="10"/>
          </p:nvPr>
        </p:nvSpPr>
        <p:spPr>
          <a:xfrm>
            <a:off x="609600" y="6356363"/>
            <a:ext cx="174198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47"/>
          <p:cNvSpPr txBox="1">
            <a:spLocks noGrp="1"/>
          </p:cNvSpPr>
          <p:nvPr>
            <p:ph type="ftr" idx="11"/>
          </p:nvPr>
        </p:nvSpPr>
        <p:spPr>
          <a:xfrm>
            <a:off x="2543608" y="6356363"/>
            <a:ext cx="710478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47"/>
          <p:cNvSpPr txBox="1">
            <a:spLocks noGrp="1"/>
          </p:cNvSpPr>
          <p:nvPr>
            <p:ph type="sldNum" idx="12"/>
          </p:nvPr>
        </p:nvSpPr>
        <p:spPr>
          <a:xfrm>
            <a:off x="10992544" y="6356363"/>
            <a:ext cx="58985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640065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title and Subtitle_Op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>
            <a:extLst>
              <a:ext uri="{FF2B5EF4-FFF2-40B4-BE49-F238E27FC236}">
                <a16:creationId xmlns:a16="http://schemas.microsoft.com/office/drawing/2014/main" id="{54F48FC3-CFC7-4647-B579-4199DB538F04}"/>
              </a:ext>
            </a:extLst>
          </p:cNvPr>
          <p:cNvSpPr/>
          <p:nvPr userDrawn="1"/>
        </p:nvSpPr>
        <p:spPr>
          <a:xfrm>
            <a:off x="0" y="1371504"/>
            <a:ext cx="12192000" cy="4114799"/>
          </a:xfrm>
          <a:custGeom>
            <a:avLst/>
            <a:gdLst/>
            <a:ahLst/>
            <a:cxnLst/>
            <a:rect l="l" t="t" r="r" b="b"/>
            <a:pathLst>
              <a:path w="12565380" h="6785609">
                <a:moveTo>
                  <a:pt x="0" y="6785133"/>
                </a:moveTo>
                <a:lnTo>
                  <a:pt x="12565062" y="6785133"/>
                </a:lnTo>
                <a:lnTo>
                  <a:pt x="12565062" y="0"/>
                </a:lnTo>
                <a:lnTo>
                  <a:pt x="0" y="0"/>
                </a:lnTo>
                <a:lnTo>
                  <a:pt x="0" y="6785133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 lIns="0" tIns="0" rIns="0" bIns="0" rtlCol="0"/>
          <a:lstStyle/>
          <a:p>
            <a:endParaRPr sz="1092" dirty="0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93A0313C-0FA1-4524-9AF8-C49CF570A3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30735" y="1756349"/>
            <a:ext cx="5785471" cy="1452494"/>
          </a:xfrm>
        </p:spPr>
        <p:txBody>
          <a:bodyPr/>
          <a:lstStyle>
            <a:lvl1pPr>
              <a:lnSpc>
                <a:spcPct val="75000"/>
              </a:lnSpc>
              <a:defRPr sz="6276" spc="-3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63FAB6-661D-4426-A6DF-5E717E9B6DC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30735" y="3923423"/>
            <a:ext cx="5785471" cy="495519"/>
          </a:xfrm>
        </p:spPr>
        <p:txBody>
          <a:bodyPr>
            <a:spAutoFit/>
          </a:bodyPr>
          <a:lstStyle>
            <a:lvl1pPr marL="0" indent="0" algn="l">
              <a:lnSpc>
                <a:spcPct val="90000"/>
              </a:lnSpc>
              <a:spcAft>
                <a:spcPts val="0"/>
              </a:spcAft>
              <a:buNone/>
              <a:defRPr sz="3578" cap="all" spc="0" baseline="0">
                <a:solidFill>
                  <a:schemeClr val="tx2"/>
                </a:solidFill>
              </a:defRPr>
            </a:lvl1pPr>
            <a:lvl2pPr marL="277246" indent="0" algn="ctr">
              <a:buNone/>
              <a:defRPr sz="1213"/>
            </a:lvl2pPr>
            <a:lvl3pPr marL="554492" indent="0" algn="ctr">
              <a:buNone/>
              <a:defRPr sz="1092"/>
            </a:lvl3pPr>
            <a:lvl4pPr marL="831738" indent="0" algn="ctr">
              <a:buNone/>
              <a:defRPr sz="970"/>
            </a:lvl4pPr>
            <a:lvl5pPr marL="1108984" indent="0" algn="ctr">
              <a:buNone/>
              <a:defRPr sz="970"/>
            </a:lvl5pPr>
            <a:lvl6pPr marL="1386230" indent="0" algn="ctr">
              <a:buNone/>
              <a:defRPr sz="970"/>
            </a:lvl6pPr>
            <a:lvl7pPr marL="1663476" indent="0" algn="ctr">
              <a:buNone/>
              <a:defRPr sz="970"/>
            </a:lvl7pPr>
            <a:lvl8pPr marL="1940723" indent="0" algn="ctr">
              <a:buNone/>
              <a:defRPr sz="970"/>
            </a:lvl8pPr>
            <a:lvl9pPr marL="2217969" indent="0" algn="ctr">
              <a:buNone/>
              <a:defRPr sz="970"/>
            </a:lvl9pPr>
          </a:lstStyle>
          <a:p>
            <a:r>
              <a:rPr lang="en-US"/>
              <a:t>Click to add subtitle</a:t>
            </a:r>
            <a:endParaRPr lang="en-GB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A56FB25-0E22-4A19-A1A7-3FF291D661A3}"/>
              </a:ext>
            </a:extLst>
          </p:cNvPr>
          <p:cNvSpPr/>
          <p:nvPr userDrawn="1"/>
        </p:nvSpPr>
        <p:spPr>
          <a:xfrm>
            <a:off x="7621896" y="1303444"/>
            <a:ext cx="3048222" cy="2811067"/>
          </a:xfrm>
          <a:prstGeom prst="rect">
            <a:avLst/>
          </a:prstGeom>
          <a:noFill/>
          <a:ln w="76200">
            <a:solidFill>
              <a:schemeClr val="bg1"/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92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F40345C-7136-4D41-81CD-2F2041E2951B}"/>
              </a:ext>
            </a:extLst>
          </p:cNvPr>
          <p:cNvSpPr/>
          <p:nvPr userDrawn="1"/>
        </p:nvSpPr>
        <p:spPr>
          <a:xfrm>
            <a:off x="9146247" y="4114511"/>
            <a:ext cx="1523871" cy="1439852"/>
          </a:xfrm>
          <a:prstGeom prst="rect">
            <a:avLst/>
          </a:prstGeom>
          <a:noFill/>
          <a:ln w="76200">
            <a:solidFill>
              <a:schemeClr val="bg1"/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92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BBA12AC-3D16-4EDD-8110-AB540D30D777}"/>
              </a:ext>
            </a:extLst>
          </p:cNvPr>
          <p:cNvCxnSpPr>
            <a:cxnSpLocks/>
          </p:cNvCxnSpPr>
          <p:nvPr userDrawn="1"/>
        </p:nvCxnSpPr>
        <p:spPr>
          <a:xfrm>
            <a:off x="10670118" y="2743007"/>
            <a:ext cx="1521882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4BEF95CF-95D5-41FD-9206-0097B7E7421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48" y="5871610"/>
            <a:ext cx="1312689" cy="65854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4F9A523-8584-4565-885F-B84EC610171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8778" y="349057"/>
            <a:ext cx="1541932" cy="683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52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With Image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EA1CD3F-BBA8-4D82-90AD-9D79BCA1AD68}"/>
              </a:ext>
            </a:extLst>
          </p:cNvPr>
          <p:cNvSpPr/>
          <p:nvPr userDrawn="1"/>
        </p:nvSpPr>
        <p:spPr>
          <a:xfrm>
            <a:off x="0" y="1486695"/>
            <a:ext cx="12192000" cy="4428000"/>
          </a:xfrm>
          <a:prstGeom prst="rect">
            <a:avLst/>
          </a:prstGeom>
          <a:solidFill>
            <a:srgbClr val="89CB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44C27D9-D43A-436A-8B71-40A8A60C1F3D}"/>
              </a:ext>
            </a:extLst>
          </p:cNvPr>
          <p:cNvSpPr/>
          <p:nvPr userDrawn="1"/>
        </p:nvSpPr>
        <p:spPr>
          <a:xfrm>
            <a:off x="9780000" y="2962695"/>
            <a:ext cx="2412000" cy="1476000"/>
          </a:xfrm>
          <a:prstGeom prst="rect">
            <a:avLst/>
          </a:prstGeom>
          <a:solidFill>
            <a:srgbClr val="FFD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GB" sz="24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DB7EDE9-D087-460F-B314-A9E2052FF9C8}"/>
              </a:ext>
            </a:extLst>
          </p:cNvPr>
          <p:cNvSpPr/>
          <p:nvPr userDrawn="1"/>
        </p:nvSpPr>
        <p:spPr>
          <a:xfrm>
            <a:off x="9780000" y="1486695"/>
            <a:ext cx="2412000" cy="1476000"/>
          </a:xfrm>
          <a:prstGeom prst="rect">
            <a:avLst/>
          </a:prstGeom>
          <a:solidFill>
            <a:srgbClr val="EE79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E66D950-A5F6-4EAA-B36C-2C8AC8499506}"/>
              </a:ext>
            </a:extLst>
          </p:cNvPr>
          <p:cNvSpPr/>
          <p:nvPr userDrawn="1"/>
        </p:nvSpPr>
        <p:spPr>
          <a:xfrm>
            <a:off x="9780000" y="4438695"/>
            <a:ext cx="2412000" cy="1476000"/>
          </a:xfrm>
          <a:prstGeom prst="rect">
            <a:avLst/>
          </a:prstGeom>
          <a:solidFill>
            <a:srgbClr val="FFD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D9057A-6874-4FEC-88BC-122C85921F0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228600" y="1768895"/>
            <a:ext cx="7139400" cy="2387600"/>
          </a:xfrm>
        </p:spPr>
        <p:txBody>
          <a:bodyPr anchor="t">
            <a:noAutofit/>
          </a:bodyPr>
          <a:lstStyle>
            <a:lvl1pPr algn="l">
              <a:defRPr sz="6600">
                <a:solidFill>
                  <a:schemeClr val="bg1"/>
                </a:solidFill>
              </a:defRPr>
            </a:lvl1pPr>
          </a:lstStyle>
          <a:p>
            <a:r>
              <a:rPr lang="en-US"/>
              <a:t>TITLE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D78FC2-E65A-4EDB-AA42-91E78F96BDB4}"/>
              </a:ext>
            </a:extLst>
          </p:cNvPr>
          <p:cNvSpPr>
            <a:spLocks noGrp="1"/>
          </p:cNvSpPr>
          <p:nvPr userDrawn="1">
            <p:ph type="subTitle" idx="1" hasCustomPrompt="1"/>
          </p:nvPr>
        </p:nvSpPr>
        <p:spPr>
          <a:xfrm>
            <a:off x="2894321" y="4587859"/>
            <a:ext cx="6686550" cy="1177671"/>
          </a:xfrm>
        </p:spPr>
        <p:txBody>
          <a:bodyPr anchor="ctr">
            <a:normAutofit/>
          </a:bodyPr>
          <a:lstStyle>
            <a:lvl1pPr marL="0" indent="0" algn="r">
              <a:buNone/>
              <a:defRPr sz="4000" b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br>
              <a:rPr lang="en-US"/>
            </a:br>
            <a:r>
              <a:rPr lang="en-US"/>
              <a:t>SUBTITLE</a:t>
            </a:r>
            <a:endParaRPr lang="en-GB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91DCCAE-9D2C-4210-AB72-517FF072CB82}"/>
              </a:ext>
            </a:extLst>
          </p:cNvPr>
          <p:cNvSpPr/>
          <p:nvPr userDrawn="1"/>
        </p:nvSpPr>
        <p:spPr>
          <a:xfrm>
            <a:off x="7368000" y="1486695"/>
            <a:ext cx="2412000" cy="1476000"/>
          </a:xfrm>
          <a:prstGeom prst="rect">
            <a:avLst/>
          </a:prstGeom>
          <a:solidFill>
            <a:srgbClr val="7A87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59AF267-1AD0-486A-990F-40A1A79BFC35}"/>
              </a:ext>
            </a:extLst>
          </p:cNvPr>
          <p:cNvSpPr/>
          <p:nvPr userDrawn="1"/>
        </p:nvSpPr>
        <p:spPr>
          <a:xfrm>
            <a:off x="7368000" y="2962695"/>
            <a:ext cx="2412000" cy="1476000"/>
          </a:xfrm>
          <a:prstGeom prst="rect">
            <a:avLst/>
          </a:prstGeom>
          <a:solidFill>
            <a:srgbClr val="7A87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6" name="Picture Placeholder 3">
            <a:extLst>
              <a:ext uri="{FF2B5EF4-FFF2-40B4-BE49-F238E27FC236}">
                <a16:creationId xmlns:a16="http://schemas.microsoft.com/office/drawing/2014/main" id="{220488D9-521A-484C-94FF-E42E2B0E0A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68000" y="1486695"/>
            <a:ext cx="2412000" cy="295199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690AA10-FFB8-447D-9AF3-A09F52B71598}"/>
              </a:ext>
            </a:extLst>
          </p:cNvPr>
          <p:cNvPicPr/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80000" y="4438693"/>
            <a:ext cx="2412000" cy="14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97550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With Image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EA1CD3F-BBA8-4D82-90AD-9D79BCA1AD68}"/>
              </a:ext>
            </a:extLst>
          </p:cNvPr>
          <p:cNvSpPr/>
          <p:nvPr userDrawn="1"/>
        </p:nvSpPr>
        <p:spPr>
          <a:xfrm>
            <a:off x="0" y="1486695"/>
            <a:ext cx="12192000" cy="4428000"/>
          </a:xfrm>
          <a:prstGeom prst="rect">
            <a:avLst/>
          </a:prstGeom>
          <a:solidFill>
            <a:srgbClr val="89CB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44C27D9-D43A-436A-8B71-40A8A60C1F3D}"/>
              </a:ext>
            </a:extLst>
          </p:cNvPr>
          <p:cNvSpPr/>
          <p:nvPr userDrawn="1"/>
        </p:nvSpPr>
        <p:spPr>
          <a:xfrm>
            <a:off x="9780000" y="2962695"/>
            <a:ext cx="2412000" cy="1476000"/>
          </a:xfrm>
          <a:prstGeom prst="rect">
            <a:avLst/>
          </a:prstGeom>
          <a:solidFill>
            <a:srgbClr val="FFD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GB" sz="24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DB7EDE9-D087-460F-B314-A9E2052FF9C8}"/>
              </a:ext>
            </a:extLst>
          </p:cNvPr>
          <p:cNvSpPr/>
          <p:nvPr userDrawn="1"/>
        </p:nvSpPr>
        <p:spPr>
          <a:xfrm>
            <a:off x="9780000" y="1486695"/>
            <a:ext cx="2412000" cy="1476000"/>
          </a:xfrm>
          <a:prstGeom prst="rect">
            <a:avLst/>
          </a:prstGeom>
          <a:solidFill>
            <a:srgbClr val="EE79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E66D950-A5F6-4EAA-B36C-2C8AC8499506}"/>
              </a:ext>
            </a:extLst>
          </p:cNvPr>
          <p:cNvSpPr/>
          <p:nvPr userDrawn="1"/>
        </p:nvSpPr>
        <p:spPr>
          <a:xfrm>
            <a:off x="9780000" y="4438695"/>
            <a:ext cx="2412000" cy="1476000"/>
          </a:xfrm>
          <a:prstGeom prst="rect">
            <a:avLst/>
          </a:prstGeom>
          <a:solidFill>
            <a:srgbClr val="FFD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D9057A-6874-4FEC-88BC-122C85921F0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228600" y="1768895"/>
            <a:ext cx="7139400" cy="2387600"/>
          </a:xfrm>
        </p:spPr>
        <p:txBody>
          <a:bodyPr anchor="t">
            <a:noAutofit/>
          </a:bodyPr>
          <a:lstStyle>
            <a:lvl1pPr algn="l">
              <a:defRPr sz="6600">
                <a:solidFill>
                  <a:schemeClr val="bg1"/>
                </a:solidFill>
              </a:defRPr>
            </a:lvl1pPr>
          </a:lstStyle>
          <a:p>
            <a:r>
              <a:rPr lang="en-US"/>
              <a:t>TITLE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D78FC2-E65A-4EDB-AA42-91E78F96BDB4}"/>
              </a:ext>
            </a:extLst>
          </p:cNvPr>
          <p:cNvSpPr>
            <a:spLocks noGrp="1"/>
          </p:cNvSpPr>
          <p:nvPr userDrawn="1">
            <p:ph type="subTitle" idx="1" hasCustomPrompt="1"/>
          </p:nvPr>
        </p:nvSpPr>
        <p:spPr>
          <a:xfrm>
            <a:off x="2894321" y="4587859"/>
            <a:ext cx="6686550" cy="1177671"/>
          </a:xfrm>
        </p:spPr>
        <p:txBody>
          <a:bodyPr anchor="ctr">
            <a:normAutofit/>
          </a:bodyPr>
          <a:lstStyle>
            <a:lvl1pPr marL="0" indent="0" algn="r">
              <a:buNone/>
              <a:defRPr sz="4000" b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br>
              <a:rPr lang="en-US"/>
            </a:br>
            <a:r>
              <a:rPr lang="en-US"/>
              <a:t>SUBTITLE</a:t>
            </a:r>
            <a:endParaRPr lang="en-GB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91DCCAE-9D2C-4210-AB72-517FF072CB82}"/>
              </a:ext>
            </a:extLst>
          </p:cNvPr>
          <p:cNvSpPr/>
          <p:nvPr userDrawn="1"/>
        </p:nvSpPr>
        <p:spPr>
          <a:xfrm>
            <a:off x="7368000" y="1486695"/>
            <a:ext cx="2412000" cy="1476000"/>
          </a:xfrm>
          <a:prstGeom prst="rect">
            <a:avLst/>
          </a:prstGeom>
          <a:solidFill>
            <a:srgbClr val="7A87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59AF267-1AD0-486A-990F-40A1A79BFC35}"/>
              </a:ext>
            </a:extLst>
          </p:cNvPr>
          <p:cNvSpPr/>
          <p:nvPr userDrawn="1"/>
        </p:nvSpPr>
        <p:spPr>
          <a:xfrm>
            <a:off x="7368000" y="2962695"/>
            <a:ext cx="2412000" cy="1476000"/>
          </a:xfrm>
          <a:prstGeom prst="rect">
            <a:avLst/>
          </a:prstGeom>
          <a:solidFill>
            <a:srgbClr val="7A87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3" name="Picture Placeholder 8">
            <a:extLst>
              <a:ext uri="{FF2B5EF4-FFF2-40B4-BE49-F238E27FC236}">
                <a16:creationId xmlns:a16="http://schemas.microsoft.com/office/drawing/2014/main" id="{0B83D444-8CB1-422C-A315-13E3E74B9A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68000" y="1486695"/>
            <a:ext cx="2412000" cy="2951999"/>
          </a:xfrm>
          <a:prstGeom prst="rect">
            <a:avLst/>
          </a:prstGeom>
        </p:spPr>
      </p:pic>
      <p:pic>
        <p:nvPicPr>
          <p:cNvPr id="14" name="Picture Placeholder 9">
            <a:extLst>
              <a:ext uri="{FF2B5EF4-FFF2-40B4-BE49-F238E27FC236}">
                <a16:creationId xmlns:a16="http://schemas.microsoft.com/office/drawing/2014/main" id="{91204D8A-33D9-4563-ACBB-13CFD33978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80000" y="4438694"/>
            <a:ext cx="2412000" cy="14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6441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With Image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EA1CD3F-BBA8-4D82-90AD-9D79BCA1AD68}"/>
              </a:ext>
            </a:extLst>
          </p:cNvPr>
          <p:cNvSpPr/>
          <p:nvPr userDrawn="1"/>
        </p:nvSpPr>
        <p:spPr>
          <a:xfrm>
            <a:off x="0" y="1486695"/>
            <a:ext cx="12192000" cy="4428000"/>
          </a:xfrm>
          <a:prstGeom prst="rect">
            <a:avLst/>
          </a:prstGeom>
          <a:solidFill>
            <a:srgbClr val="89CB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44C27D9-D43A-436A-8B71-40A8A60C1F3D}"/>
              </a:ext>
            </a:extLst>
          </p:cNvPr>
          <p:cNvSpPr/>
          <p:nvPr userDrawn="1"/>
        </p:nvSpPr>
        <p:spPr>
          <a:xfrm>
            <a:off x="9780000" y="2962695"/>
            <a:ext cx="2412000" cy="1476000"/>
          </a:xfrm>
          <a:prstGeom prst="rect">
            <a:avLst/>
          </a:prstGeom>
          <a:solidFill>
            <a:srgbClr val="EE79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GB" sz="24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DB7EDE9-D087-460F-B314-A9E2052FF9C8}"/>
              </a:ext>
            </a:extLst>
          </p:cNvPr>
          <p:cNvSpPr/>
          <p:nvPr userDrawn="1"/>
        </p:nvSpPr>
        <p:spPr>
          <a:xfrm>
            <a:off x="9780000" y="1486695"/>
            <a:ext cx="2412000" cy="1476000"/>
          </a:xfrm>
          <a:prstGeom prst="rect">
            <a:avLst/>
          </a:prstGeom>
          <a:solidFill>
            <a:srgbClr val="FFD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E66D950-A5F6-4EAA-B36C-2C8AC8499506}"/>
              </a:ext>
            </a:extLst>
          </p:cNvPr>
          <p:cNvSpPr/>
          <p:nvPr userDrawn="1"/>
        </p:nvSpPr>
        <p:spPr>
          <a:xfrm>
            <a:off x="9780000" y="4438695"/>
            <a:ext cx="2412000" cy="1476000"/>
          </a:xfrm>
          <a:prstGeom prst="rect">
            <a:avLst/>
          </a:prstGeom>
          <a:solidFill>
            <a:srgbClr val="FFD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D9057A-6874-4FEC-88BC-122C85921F0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228600" y="1768895"/>
            <a:ext cx="7139400" cy="2387600"/>
          </a:xfrm>
        </p:spPr>
        <p:txBody>
          <a:bodyPr anchor="t">
            <a:noAutofit/>
          </a:bodyPr>
          <a:lstStyle>
            <a:lvl1pPr algn="l">
              <a:defRPr sz="6600">
                <a:solidFill>
                  <a:schemeClr val="bg1"/>
                </a:solidFill>
              </a:defRPr>
            </a:lvl1pPr>
          </a:lstStyle>
          <a:p>
            <a:r>
              <a:rPr lang="en-US"/>
              <a:t>TITLE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D78FC2-E65A-4EDB-AA42-91E78F96BDB4}"/>
              </a:ext>
            </a:extLst>
          </p:cNvPr>
          <p:cNvSpPr>
            <a:spLocks noGrp="1"/>
          </p:cNvSpPr>
          <p:nvPr userDrawn="1">
            <p:ph type="subTitle" idx="1" hasCustomPrompt="1"/>
          </p:nvPr>
        </p:nvSpPr>
        <p:spPr>
          <a:xfrm>
            <a:off x="2894321" y="4587859"/>
            <a:ext cx="6686550" cy="1177671"/>
          </a:xfrm>
        </p:spPr>
        <p:txBody>
          <a:bodyPr anchor="ctr">
            <a:normAutofit/>
          </a:bodyPr>
          <a:lstStyle>
            <a:lvl1pPr marL="0" indent="0" algn="r">
              <a:buNone/>
              <a:defRPr sz="4000" b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br>
              <a:rPr lang="en-US"/>
            </a:br>
            <a:r>
              <a:rPr lang="en-US"/>
              <a:t> SUBTITLE</a:t>
            </a:r>
            <a:endParaRPr lang="en-GB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91DCCAE-9D2C-4210-AB72-517FF072CB82}"/>
              </a:ext>
            </a:extLst>
          </p:cNvPr>
          <p:cNvSpPr/>
          <p:nvPr userDrawn="1"/>
        </p:nvSpPr>
        <p:spPr>
          <a:xfrm>
            <a:off x="7368000" y="1486695"/>
            <a:ext cx="2412000" cy="1476000"/>
          </a:xfrm>
          <a:prstGeom prst="rect">
            <a:avLst/>
          </a:prstGeom>
          <a:solidFill>
            <a:srgbClr val="7A87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59AF267-1AD0-486A-990F-40A1A79BFC35}"/>
              </a:ext>
            </a:extLst>
          </p:cNvPr>
          <p:cNvSpPr/>
          <p:nvPr userDrawn="1"/>
        </p:nvSpPr>
        <p:spPr>
          <a:xfrm>
            <a:off x="7368000" y="2962695"/>
            <a:ext cx="2412000" cy="1476000"/>
          </a:xfrm>
          <a:prstGeom prst="rect">
            <a:avLst/>
          </a:prstGeom>
          <a:solidFill>
            <a:srgbClr val="7A87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2" name="Picture Placeholder 7">
            <a:extLst>
              <a:ext uri="{FF2B5EF4-FFF2-40B4-BE49-F238E27FC236}">
                <a16:creationId xmlns:a16="http://schemas.microsoft.com/office/drawing/2014/main" id="{98FCF628-1633-42A7-A7D4-F92C34AB60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68000" y="1486696"/>
            <a:ext cx="2412000" cy="295199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49ABC07-74F7-4327-9BFD-C942E76F31B5}"/>
              </a:ext>
            </a:extLst>
          </p:cNvPr>
          <p:cNvPicPr/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80000" y="4438693"/>
            <a:ext cx="2412000" cy="1475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25262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Mai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EA1CD3F-BBA8-4D82-90AD-9D79BCA1AD68}"/>
              </a:ext>
            </a:extLst>
          </p:cNvPr>
          <p:cNvSpPr/>
          <p:nvPr userDrawn="1"/>
        </p:nvSpPr>
        <p:spPr>
          <a:xfrm>
            <a:off x="0" y="1486695"/>
            <a:ext cx="12192000" cy="4428000"/>
          </a:xfrm>
          <a:prstGeom prst="rect">
            <a:avLst/>
          </a:prstGeom>
          <a:solidFill>
            <a:srgbClr val="89CB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44C27D9-D43A-436A-8B71-40A8A60C1F3D}"/>
              </a:ext>
            </a:extLst>
          </p:cNvPr>
          <p:cNvSpPr/>
          <p:nvPr userDrawn="1"/>
        </p:nvSpPr>
        <p:spPr>
          <a:xfrm>
            <a:off x="9780000" y="2962695"/>
            <a:ext cx="2412000" cy="1476000"/>
          </a:xfrm>
          <a:prstGeom prst="rect">
            <a:avLst/>
          </a:prstGeom>
          <a:solidFill>
            <a:srgbClr val="6EC8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GB" sz="24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DB7EDE9-D087-460F-B314-A9E2052FF9C8}"/>
              </a:ext>
            </a:extLst>
          </p:cNvPr>
          <p:cNvSpPr/>
          <p:nvPr userDrawn="1"/>
        </p:nvSpPr>
        <p:spPr>
          <a:xfrm>
            <a:off x="9780000" y="1486695"/>
            <a:ext cx="2412000" cy="1476000"/>
          </a:xfrm>
          <a:prstGeom prst="rect">
            <a:avLst/>
          </a:prstGeom>
          <a:solidFill>
            <a:srgbClr val="EE79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E66D950-A5F6-4EAA-B36C-2C8AC8499506}"/>
              </a:ext>
            </a:extLst>
          </p:cNvPr>
          <p:cNvSpPr/>
          <p:nvPr userDrawn="1"/>
        </p:nvSpPr>
        <p:spPr>
          <a:xfrm>
            <a:off x="9780000" y="4438695"/>
            <a:ext cx="2412000" cy="1476000"/>
          </a:xfrm>
          <a:prstGeom prst="rect">
            <a:avLst/>
          </a:prstGeom>
          <a:solidFill>
            <a:srgbClr val="FFD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D9057A-6874-4FEC-88BC-122C85921F0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228600" y="1768895"/>
            <a:ext cx="7139400" cy="2387600"/>
          </a:xfrm>
        </p:spPr>
        <p:txBody>
          <a:bodyPr anchor="t">
            <a:noAutofit/>
          </a:bodyPr>
          <a:lstStyle>
            <a:lvl1pPr algn="l">
              <a:defRPr sz="6600">
                <a:solidFill>
                  <a:schemeClr val="bg1"/>
                </a:solidFill>
              </a:defRPr>
            </a:lvl1pPr>
          </a:lstStyle>
          <a:p>
            <a:r>
              <a:rPr lang="en-US"/>
              <a:t>TITLE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D78FC2-E65A-4EDB-AA42-91E78F96BDB4}"/>
              </a:ext>
            </a:extLst>
          </p:cNvPr>
          <p:cNvSpPr>
            <a:spLocks noGrp="1"/>
          </p:cNvSpPr>
          <p:nvPr userDrawn="1">
            <p:ph type="subTitle" idx="1" hasCustomPrompt="1"/>
          </p:nvPr>
        </p:nvSpPr>
        <p:spPr>
          <a:xfrm>
            <a:off x="2894321" y="4587859"/>
            <a:ext cx="6686550" cy="1177671"/>
          </a:xfrm>
        </p:spPr>
        <p:txBody>
          <a:bodyPr anchor="ctr">
            <a:normAutofit/>
          </a:bodyPr>
          <a:lstStyle>
            <a:lvl1pPr marL="0" indent="0" algn="r">
              <a:buNone/>
              <a:defRPr sz="4000" b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br>
              <a:rPr lang="en-US"/>
            </a:br>
            <a:r>
              <a:rPr lang="en-US"/>
              <a:t>SUBTITLE</a:t>
            </a:r>
            <a:endParaRPr lang="en-GB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91DCCAE-9D2C-4210-AB72-517FF072CB82}"/>
              </a:ext>
            </a:extLst>
          </p:cNvPr>
          <p:cNvSpPr/>
          <p:nvPr userDrawn="1"/>
        </p:nvSpPr>
        <p:spPr>
          <a:xfrm>
            <a:off x="7368000" y="1486695"/>
            <a:ext cx="2412000" cy="1476000"/>
          </a:xfrm>
          <a:prstGeom prst="rect">
            <a:avLst/>
          </a:prstGeom>
          <a:solidFill>
            <a:srgbClr val="7A87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59AF267-1AD0-486A-990F-40A1A79BFC35}"/>
              </a:ext>
            </a:extLst>
          </p:cNvPr>
          <p:cNvSpPr/>
          <p:nvPr userDrawn="1"/>
        </p:nvSpPr>
        <p:spPr>
          <a:xfrm>
            <a:off x="7368000" y="2962695"/>
            <a:ext cx="2412000" cy="1476000"/>
          </a:xfrm>
          <a:prstGeom prst="rect">
            <a:avLst/>
          </a:prstGeom>
          <a:solidFill>
            <a:srgbClr val="7A87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7512859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EA1CD3F-BBA8-4D82-90AD-9D79BCA1AD68}"/>
              </a:ext>
            </a:extLst>
          </p:cNvPr>
          <p:cNvSpPr/>
          <p:nvPr userDrawn="1"/>
        </p:nvSpPr>
        <p:spPr>
          <a:xfrm>
            <a:off x="-1" y="1486695"/>
            <a:ext cx="12192001" cy="4428000"/>
          </a:xfrm>
          <a:prstGeom prst="rect">
            <a:avLst/>
          </a:prstGeom>
          <a:solidFill>
            <a:srgbClr val="89CBBC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D9057A-6874-4FEC-88BC-122C85921F0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228600" y="1768895"/>
            <a:ext cx="7139400" cy="2387600"/>
          </a:xfrm>
        </p:spPr>
        <p:txBody>
          <a:bodyPr anchor="t">
            <a:noAutofit/>
          </a:bodyPr>
          <a:lstStyle>
            <a:lvl1pPr algn="l">
              <a:defRPr sz="6600">
                <a:solidFill>
                  <a:schemeClr val="bg1"/>
                </a:solidFill>
              </a:defRPr>
            </a:lvl1pPr>
          </a:lstStyle>
          <a:p>
            <a:r>
              <a:rPr lang="en-US"/>
              <a:t>TITLE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D78FC2-E65A-4EDB-AA42-91E78F96BDB4}"/>
              </a:ext>
            </a:extLst>
          </p:cNvPr>
          <p:cNvSpPr>
            <a:spLocks noGrp="1"/>
          </p:cNvSpPr>
          <p:nvPr userDrawn="1">
            <p:ph type="subTitle" idx="1" hasCustomPrompt="1"/>
          </p:nvPr>
        </p:nvSpPr>
        <p:spPr>
          <a:xfrm>
            <a:off x="2894321" y="4587859"/>
            <a:ext cx="6686550" cy="1177671"/>
          </a:xfrm>
        </p:spPr>
        <p:txBody>
          <a:bodyPr anchor="ctr">
            <a:noAutofit/>
          </a:bodyPr>
          <a:lstStyle>
            <a:lvl1pPr marL="0" indent="0" algn="r">
              <a:buNone/>
              <a:defRPr sz="4000" b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br>
              <a:rPr lang="en-US"/>
            </a:br>
            <a:r>
              <a:rPr lang="en-US"/>
              <a:t>SUBTITLE</a:t>
            </a:r>
            <a:endParaRPr lang="en-GB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91DCCAE-9D2C-4210-AB72-517FF072CB82}"/>
              </a:ext>
            </a:extLst>
          </p:cNvPr>
          <p:cNvSpPr/>
          <p:nvPr userDrawn="1"/>
        </p:nvSpPr>
        <p:spPr>
          <a:xfrm>
            <a:off x="7368000" y="1378424"/>
            <a:ext cx="2412000" cy="3060269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ED79147-9D06-473E-988A-585F672B0F35}"/>
              </a:ext>
            </a:extLst>
          </p:cNvPr>
          <p:cNvSpPr/>
          <p:nvPr userDrawn="1"/>
        </p:nvSpPr>
        <p:spPr>
          <a:xfrm>
            <a:off x="9780000" y="2962693"/>
            <a:ext cx="2530280" cy="1476000"/>
          </a:xfrm>
          <a:prstGeom prst="rect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F1CCD31-9920-4AE5-B984-FCC33530754A}"/>
              </a:ext>
            </a:extLst>
          </p:cNvPr>
          <p:cNvCxnSpPr/>
          <p:nvPr userDrawn="1"/>
        </p:nvCxnSpPr>
        <p:spPr>
          <a:xfrm>
            <a:off x="7368000" y="4438691"/>
            <a:ext cx="482400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0CB5FF1-86A9-424F-9D03-089ECA409208}"/>
              </a:ext>
            </a:extLst>
          </p:cNvPr>
          <p:cNvCxnSpPr>
            <a:cxnSpLocks/>
          </p:cNvCxnSpPr>
          <p:nvPr userDrawn="1"/>
        </p:nvCxnSpPr>
        <p:spPr>
          <a:xfrm>
            <a:off x="9780000" y="2962693"/>
            <a:ext cx="241200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B72697B-6F57-465D-A730-2A8844B6B830}"/>
              </a:ext>
            </a:extLst>
          </p:cNvPr>
          <p:cNvCxnSpPr>
            <a:cxnSpLocks/>
          </p:cNvCxnSpPr>
          <p:nvPr userDrawn="1"/>
        </p:nvCxnSpPr>
        <p:spPr>
          <a:xfrm flipH="1">
            <a:off x="9780000" y="1378424"/>
            <a:ext cx="6376" cy="4722125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972602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9095F0-88E4-4363-957D-BBB14FF22F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Title 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EDF4D4-C175-4323-8DF6-0D87F4E78477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228600" indent="-228600">
              <a:buFont typeface="Wingdings" panose="05000000000000000000" pitchFamily="2" charset="2"/>
              <a:buChar char="§"/>
              <a:defRPr/>
            </a:lvl1pPr>
            <a:lvl2pPr marL="685800" indent="-228600">
              <a:buFont typeface="Wingdings" panose="05000000000000000000" pitchFamily="2" charset="2"/>
              <a:buChar char="§"/>
              <a:defRPr/>
            </a:lvl2pPr>
            <a:lvl3pPr marL="1143000" indent="-228600">
              <a:buFont typeface="Wingdings" panose="05000000000000000000" pitchFamily="2" charset="2"/>
              <a:buChar char="§"/>
              <a:defRPr/>
            </a:lvl3pPr>
            <a:lvl4pPr marL="1600200" indent="-228600">
              <a:buFont typeface="Wingdings" panose="05000000000000000000" pitchFamily="2" charset="2"/>
              <a:buChar char="§"/>
              <a:defRPr/>
            </a:lvl4pPr>
            <a:lvl5pPr marL="2057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Body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072850-9B9F-4A10-9981-355C5CB128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90B00-43A1-4800-9CA1-5C06383ACA23}" type="datetimeFigureOut">
              <a:rPr lang="en-GB" smtClean="0"/>
              <a:t>01/05/2024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3AEE20-00D1-4D19-AA15-17987B00D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D22389-506A-4F64-B050-EF574EA70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9545-EDCE-4AFD-A704-488F3ECE6BF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8714120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9EB234-B440-4F3F-A6CD-5C2C7717D1A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476103"/>
            <a:ext cx="5157787" cy="574766"/>
          </a:xfrm>
        </p:spPr>
        <p:txBody>
          <a:bodyPr anchor="b">
            <a:normAutofit/>
          </a:bodyPr>
          <a:lstStyle>
            <a:lvl1pPr marL="0" indent="0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37F147-C11A-4EF8-BCEB-1FBE960FEC9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2217556"/>
            <a:ext cx="5157787" cy="3972107"/>
          </a:xfrm>
        </p:spPr>
        <p:txBody>
          <a:bodyPr/>
          <a:lstStyle>
            <a:lvl1pPr marL="228600" indent="-228600">
              <a:buFont typeface="Wingdings" panose="05000000000000000000" pitchFamily="2" charset="2"/>
              <a:buChar char="§"/>
              <a:defRPr/>
            </a:lvl1pPr>
            <a:lvl2pPr marL="685800" indent="-228600">
              <a:buFont typeface="Wingdings" panose="05000000000000000000" pitchFamily="2" charset="2"/>
              <a:buChar char="§"/>
              <a:defRPr/>
            </a:lvl2pPr>
            <a:lvl3pPr marL="1143000" indent="-228600">
              <a:buFont typeface="Wingdings" panose="05000000000000000000" pitchFamily="2" charset="2"/>
              <a:buChar char="§"/>
              <a:defRPr/>
            </a:lvl3pPr>
            <a:lvl4pPr marL="1600200" indent="-228600">
              <a:buFont typeface="Wingdings" panose="05000000000000000000" pitchFamily="2" charset="2"/>
              <a:buChar char="§"/>
              <a:defRPr/>
            </a:lvl4pPr>
            <a:lvl5pPr marL="2057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Body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D00F1AD-C8B9-47C8-B22D-88232E6EC7CC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476103"/>
            <a:ext cx="5183188" cy="574766"/>
          </a:xfrm>
        </p:spPr>
        <p:txBody>
          <a:bodyPr anchor="b">
            <a:normAutofit/>
          </a:bodyPr>
          <a:lstStyle>
            <a:lvl1pPr marL="0" indent="0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1902A70-3D24-4282-9462-3E11DFD5C02C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200" y="2217556"/>
            <a:ext cx="5183188" cy="3972107"/>
          </a:xfrm>
        </p:spPr>
        <p:txBody>
          <a:bodyPr/>
          <a:lstStyle>
            <a:lvl1pPr marL="228600" indent="-228600">
              <a:buFont typeface="Wingdings" panose="05000000000000000000" pitchFamily="2" charset="2"/>
              <a:buChar char="§"/>
              <a:defRPr/>
            </a:lvl1pPr>
            <a:lvl2pPr marL="685800" indent="-228600">
              <a:buFont typeface="Wingdings" panose="05000000000000000000" pitchFamily="2" charset="2"/>
              <a:buChar char="§"/>
              <a:defRPr/>
            </a:lvl2pPr>
            <a:lvl3pPr marL="1143000" indent="-228600">
              <a:buFont typeface="Wingdings" panose="05000000000000000000" pitchFamily="2" charset="2"/>
              <a:buChar char="§"/>
              <a:defRPr/>
            </a:lvl3pPr>
            <a:lvl4pPr marL="1600200" indent="-228600">
              <a:buFont typeface="Wingdings" panose="05000000000000000000" pitchFamily="2" charset="2"/>
              <a:buChar char="§"/>
              <a:defRPr/>
            </a:lvl4pPr>
            <a:lvl5pPr marL="2057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Body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9FA81B6-9707-4F4C-8AA2-39174A6E30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90B00-43A1-4800-9CA1-5C06383ACA23}" type="datetimeFigureOut">
              <a:rPr lang="en-GB" smtClean="0"/>
              <a:t>01/05/2024</a:t>
            </a:fld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568D2F6-8B66-4E1F-BF61-D547D36EE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6C3AD41-67E2-4F4B-AB07-569A2FD2C8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9545-EDCE-4AFD-A704-488F3ECE6BF4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9323AB77-D929-42AB-B9C1-862E6297E1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2331"/>
            <a:ext cx="9144000" cy="8574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316319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003479"/>
              </a:gs>
              <a:gs pos="100000">
                <a:srgbClr val="182D4C"/>
              </a:gs>
            </a:gsLst>
            <a:lin ang="108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25542" y="3079757"/>
            <a:ext cx="9144000" cy="2614033"/>
          </a:xfrm>
          <a:prstGeom prst="rect">
            <a:avLst/>
          </a:prstGeom>
        </p:spPr>
        <p:txBody>
          <a:bodyPr anchor="t"/>
          <a:lstStyle>
            <a:lvl1pPr algn="l">
              <a:defRPr sz="6000" b="1" i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Title goes here. Please don’t exceed </a:t>
            </a:r>
            <a:br>
              <a:rPr lang="en-GB"/>
            </a:br>
            <a:r>
              <a:rPr lang="en-GB"/>
              <a:t>three lines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25542" y="5785865"/>
            <a:ext cx="9144000" cy="42501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aseline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Context of the presentation goes here</a:t>
            </a:r>
            <a:endParaRPr lang="en-GB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25976" y="2664121"/>
            <a:ext cx="5605462" cy="2951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solidFill>
                  <a:schemeClr val="bg2"/>
                </a:solidFill>
              </a:defRPr>
            </a:lvl2pPr>
          </a:lstStyle>
          <a:p>
            <a:pPr lvl="0"/>
            <a:r>
              <a:rPr lang="en-US"/>
              <a:t>September 2023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6326FE-C9F7-37D5-9B7A-6B94AB751C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8480" y="416204"/>
            <a:ext cx="1042650" cy="64163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0F64AE3-E67F-7937-A594-38CB5ABBAFA4}"/>
              </a:ext>
            </a:extLst>
          </p:cNvPr>
          <p:cNvSpPr txBox="1"/>
          <p:nvPr userDrawn="1"/>
        </p:nvSpPr>
        <p:spPr>
          <a:xfrm>
            <a:off x="625542" y="6278798"/>
            <a:ext cx="17055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796A3ABA-6066-F648-A723-F679629223E8}" type="slidenum">
              <a:rPr lang="en-US" sz="1200" smtClean="0">
                <a:solidFill>
                  <a:schemeClr val="bg1"/>
                </a:solidFill>
              </a:rPr>
              <a:t>‹#›</a:t>
            </a:fld>
            <a:endParaRPr lang="en-US" sz="1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704240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08C9AA1-E1AA-A589-2EC0-36F8AD58F4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1"/>
            <a:ext cx="10668001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19076" y="3079757"/>
            <a:ext cx="9144000" cy="2614033"/>
          </a:xfrm>
          <a:prstGeom prst="rect">
            <a:avLst/>
          </a:prstGeom>
        </p:spPr>
        <p:txBody>
          <a:bodyPr anchor="t"/>
          <a:lstStyle>
            <a:lvl1pPr algn="l">
              <a:defRPr sz="6000" b="1" i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Title goes here. Please don’t exceed </a:t>
            </a:r>
            <a:br>
              <a:rPr lang="en-GB"/>
            </a:br>
            <a:r>
              <a:rPr lang="en-GB"/>
              <a:t>three lines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19076" y="5785865"/>
            <a:ext cx="9144000" cy="42501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aseline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Context of the presentation goes here</a:t>
            </a:r>
            <a:endParaRPr lang="en-GB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19510" y="2664121"/>
            <a:ext cx="5605462" cy="2951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solidFill>
                  <a:schemeClr val="bg2"/>
                </a:solidFill>
              </a:defRPr>
            </a:lvl2pPr>
          </a:lstStyle>
          <a:p>
            <a:pPr lvl="0"/>
            <a:r>
              <a:rPr lang="en-US"/>
              <a:t>September 2023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02DF1D1-D43C-40AF-D301-98C17A26523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8480" y="416204"/>
            <a:ext cx="1042650" cy="641630"/>
          </a:xfrm>
          <a:prstGeom prst="rect">
            <a:avLst/>
          </a:prstGeom>
        </p:spPr>
      </p:pic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DC552F19-243E-F026-6482-02395DC329F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aseline="0"/>
            </a:lvl1pPr>
          </a:lstStyle>
          <a:p>
            <a:r>
              <a:rPr lang="en-GB"/>
              <a:t>Click to insert a background image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3912974-808E-5B8D-0B74-B01F98C4983A}"/>
              </a:ext>
            </a:extLst>
          </p:cNvPr>
          <p:cNvSpPr txBox="1"/>
          <p:nvPr userDrawn="1"/>
        </p:nvSpPr>
        <p:spPr>
          <a:xfrm>
            <a:off x="625542" y="6278798"/>
            <a:ext cx="17055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796A3ABA-6066-F648-A723-F679629223E8}" type="slidenum">
              <a:rPr lang="en-US" sz="1200" smtClean="0">
                <a:solidFill>
                  <a:schemeClr val="bg1"/>
                </a:solidFill>
              </a:rPr>
              <a:t>‹#›</a:t>
            </a:fld>
            <a:endParaRPr lang="en-US" sz="1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57053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19076" y="3079757"/>
            <a:ext cx="9144000" cy="2614033"/>
          </a:xfrm>
          <a:prstGeom prst="rect">
            <a:avLst/>
          </a:prstGeom>
        </p:spPr>
        <p:txBody>
          <a:bodyPr anchor="t"/>
          <a:lstStyle>
            <a:lvl1pPr algn="l">
              <a:defRPr sz="6000" b="1" i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Title goes here. Please don’t exceed </a:t>
            </a:r>
            <a:br>
              <a:rPr lang="en-GB"/>
            </a:br>
            <a:r>
              <a:rPr lang="en-GB"/>
              <a:t>three lines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19076" y="5785865"/>
            <a:ext cx="9144000" cy="42501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Context of the presentation goes here</a:t>
            </a:r>
            <a:endParaRPr lang="en-GB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19510" y="2664121"/>
            <a:ext cx="5605462" cy="2951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solidFill>
                  <a:schemeClr val="bg2"/>
                </a:solidFill>
              </a:defRPr>
            </a:lvl2pPr>
          </a:lstStyle>
          <a:p>
            <a:pPr lvl="0"/>
            <a:r>
              <a:rPr lang="en-US"/>
              <a:t>September 2023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7D4CAEC-9B9C-22D2-48EE-7E8980D5B0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8480" y="416204"/>
            <a:ext cx="1042650" cy="64163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3A3D968-2DC6-3576-1452-81BF7A51FA4B}"/>
              </a:ext>
            </a:extLst>
          </p:cNvPr>
          <p:cNvSpPr txBox="1"/>
          <p:nvPr userDrawn="1"/>
        </p:nvSpPr>
        <p:spPr>
          <a:xfrm>
            <a:off x="625542" y="6278798"/>
            <a:ext cx="17055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796A3ABA-6066-F648-A723-F679629223E8}" type="slidenum">
              <a:rPr lang="en-US" sz="1200" smtClean="0">
                <a:solidFill>
                  <a:schemeClr val="tx1"/>
                </a:solidFill>
              </a:rPr>
              <a:t>‹#›</a:t>
            </a:fld>
            <a:endParaRPr lang="en-US" sz="12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86717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>
            <a:extLst>
              <a:ext uri="{FF2B5EF4-FFF2-40B4-BE49-F238E27FC236}">
                <a16:creationId xmlns:a16="http://schemas.microsoft.com/office/drawing/2014/main" id="{54F48FC3-CFC7-4647-B579-4199DB538F04}"/>
              </a:ext>
            </a:extLst>
          </p:cNvPr>
          <p:cNvSpPr/>
          <p:nvPr userDrawn="1"/>
        </p:nvSpPr>
        <p:spPr>
          <a:xfrm>
            <a:off x="0" y="1371504"/>
            <a:ext cx="12192000" cy="4114799"/>
          </a:xfrm>
          <a:custGeom>
            <a:avLst/>
            <a:gdLst/>
            <a:ahLst/>
            <a:cxnLst/>
            <a:rect l="l" t="t" r="r" b="b"/>
            <a:pathLst>
              <a:path w="12565380" h="6785609">
                <a:moveTo>
                  <a:pt x="0" y="6785133"/>
                </a:moveTo>
                <a:lnTo>
                  <a:pt x="12565062" y="6785133"/>
                </a:lnTo>
                <a:lnTo>
                  <a:pt x="12565062" y="0"/>
                </a:lnTo>
                <a:lnTo>
                  <a:pt x="0" y="0"/>
                </a:lnTo>
                <a:lnTo>
                  <a:pt x="0" y="6785133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0" tIns="0" rIns="0" bIns="0" rtlCol="0"/>
          <a:lstStyle/>
          <a:p>
            <a:endParaRPr sz="1092" dirty="0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93A0313C-0FA1-4524-9AF8-C49CF570A3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30735" y="1756349"/>
            <a:ext cx="5785471" cy="1452494"/>
          </a:xfrm>
        </p:spPr>
        <p:txBody>
          <a:bodyPr/>
          <a:lstStyle>
            <a:lvl1pPr>
              <a:lnSpc>
                <a:spcPct val="75000"/>
              </a:lnSpc>
              <a:defRPr sz="6276" spc="-3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22" name="Picture Placeholder 4">
            <a:extLst>
              <a:ext uri="{FF2B5EF4-FFF2-40B4-BE49-F238E27FC236}">
                <a16:creationId xmlns:a16="http://schemas.microsoft.com/office/drawing/2014/main" id="{C4BF2C6E-C8A7-496C-B8FB-8EFB2D8D0DC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620000" y="1371267"/>
            <a:ext cx="3047742" cy="4115036"/>
          </a:xfrm>
          <a:solidFill>
            <a:schemeClr val="bg2"/>
          </a:solidFill>
        </p:spPr>
        <p:txBody>
          <a:bodyPr/>
          <a:lstStyle>
            <a:lvl1pPr>
              <a:defRPr sz="1940"/>
            </a:lvl1pPr>
          </a:lstStyle>
          <a:p>
            <a:endParaRPr lang="en-GB" dirty="0"/>
          </a:p>
        </p:txBody>
      </p:sp>
      <p:sp>
        <p:nvSpPr>
          <p:cNvPr id="23" name="Picture Placeholder 4">
            <a:extLst>
              <a:ext uri="{FF2B5EF4-FFF2-40B4-BE49-F238E27FC236}">
                <a16:creationId xmlns:a16="http://schemas.microsoft.com/office/drawing/2014/main" id="{E0DC00BF-D2F9-42BB-85FD-1D987225B6F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0668129" y="1371504"/>
            <a:ext cx="1523871" cy="1370951"/>
          </a:xfrm>
          <a:solidFill>
            <a:schemeClr val="bg2"/>
          </a:solidFill>
        </p:spPr>
        <p:txBody>
          <a:bodyPr/>
          <a:lstStyle>
            <a:lvl1pPr>
              <a:defRPr sz="1940"/>
            </a:lvl1pPr>
          </a:lstStyle>
          <a:p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63FAB6-661D-4426-A6DF-5E717E9B6DC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30735" y="3923423"/>
            <a:ext cx="5785471" cy="495519"/>
          </a:xfrm>
        </p:spPr>
        <p:txBody>
          <a:bodyPr>
            <a:spAutoFit/>
          </a:bodyPr>
          <a:lstStyle>
            <a:lvl1pPr marL="0" indent="0" algn="l">
              <a:lnSpc>
                <a:spcPct val="90000"/>
              </a:lnSpc>
              <a:spcAft>
                <a:spcPts val="0"/>
              </a:spcAft>
              <a:buNone/>
              <a:defRPr sz="3578" cap="all" spc="0" baseline="0">
                <a:solidFill>
                  <a:schemeClr val="tx2"/>
                </a:solidFill>
              </a:defRPr>
            </a:lvl1pPr>
            <a:lvl2pPr marL="277246" indent="0" algn="ctr">
              <a:buNone/>
              <a:defRPr sz="1213"/>
            </a:lvl2pPr>
            <a:lvl3pPr marL="554492" indent="0" algn="ctr">
              <a:buNone/>
              <a:defRPr sz="1092"/>
            </a:lvl3pPr>
            <a:lvl4pPr marL="831738" indent="0" algn="ctr">
              <a:buNone/>
              <a:defRPr sz="970"/>
            </a:lvl4pPr>
            <a:lvl5pPr marL="1108984" indent="0" algn="ctr">
              <a:buNone/>
              <a:defRPr sz="970"/>
            </a:lvl5pPr>
            <a:lvl6pPr marL="1386230" indent="0" algn="ctr">
              <a:buNone/>
              <a:defRPr sz="970"/>
            </a:lvl6pPr>
            <a:lvl7pPr marL="1663476" indent="0" algn="ctr">
              <a:buNone/>
              <a:defRPr sz="970"/>
            </a:lvl7pPr>
            <a:lvl8pPr marL="1940723" indent="0" algn="ctr">
              <a:buNone/>
              <a:defRPr sz="970"/>
            </a:lvl8pPr>
            <a:lvl9pPr marL="2217969" indent="0" algn="ctr">
              <a:buNone/>
              <a:defRPr sz="970"/>
            </a:lvl9pPr>
          </a:lstStyle>
          <a:p>
            <a:r>
              <a:rPr lang="en-US"/>
              <a:t>Click to add subtitle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82B442-DC3E-4B1E-97C3-758C102307E2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GB" dirty="0"/>
              <a:t>Title of document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0AED18-25E8-43D4-99A0-C9BB56CD9F8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algn="l"/>
            <a:fld id="{583B3A6A-1478-43D0-ACDC-254C2F6475F4}" type="slidenum">
              <a:rPr lang="en-GB" smtClean="0"/>
              <a:pPr algn="l"/>
              <a:t>‹#›</a:t>
            </a:fld>
            <a:endParaRPr lang="en-GB" dirty="0"/>
          </a:p>
        </p:txBody>
      </p:sp>
      <p:sp>
        <p:nvSpPr>
          <p:cNvPr id="14" name="object 2">
            <a:extLst>
              <a:ext uri="{FF2B5EF4-FFF2-40B4-BE49-F238E27FC236}">
                <a16:creationId xmlns:a16="http://schemas.microsoft.com/office/drawing/2014/main" id="{EBD3131D-50B5-4215-A15A-464C8D04777E}"/>
              </a:ext>
            </a:extLst>
          </p:cNvPr>
          <p:cNvSpPr/>
          <p:nvPr userDrawn="1"/>
        </p:nvSpPr>
        <p:spPr>
          <a:xfrm>
            <a:off x="10667999" y="2743007"/>
            <a:ext cx="1524193" cy="1371600"/>
          </a:xfrm>
          <a:custGeom>
            <a:avLst/>
            <a:gdLst/>
            <a:ahLst/>
            <a:cxnLst/>
            <a:rect l="l" t="t" r="r" b="b"/>
            <a:pathLst>
              <a:path w="2513330" h="2261870">
                <a:moveTo>
                  <a:pt x="0" y="2261711"/>
                </a:moveTo>
                <a:lnTo>
                  <a:pt x="2513002" y="2261711"/>
                </a:lnTo>
                <a:lnTo>
                  <a:pt x="2513002" y="0"/>
                </a:lnTo>
                <a:lnTo>
                  <a:pt x="0" y="0"/>
                </a:lnTo>
                <a:lnTo>
                  <a:pt x="0" y="2261711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lIns="0" tIns="0" rIns="0" bIns="0" rtlCol="0"/>
          <a:lstStyle/>
          <a:p>
            <a:endParaRPr sz="1092" dirty="0"/>
          </a:p>
        </p:txBody>
      </p:sp>
      <p:sp>
        <p:nvSpPr>
          <p:cNvPr id="15" name="object 6">
            <a:extLst>
              <a:ext uri="{FF2B5EF4-FFF2-40B4-BE49-F238E27FC236}">
                <a16:creationId xmlns:a16="http://schemas.microsoft.com/office/drawing/2014/main" id="{81E1D234-DFDE-4298-AEEB-ED9516749351}"/>
              </a:ext>
            </a:extLst>
          </p:cNvPr>
          <p:cNvSpPr/>
          <p:nvPr userDrawn="1"/>
        </p:nvSpPr>
        <p:spPr>
          <a:xfrm>
            <a:off x="10667999" y="4114505"/>
            <a:ext cx="1524193" cy="1371600"/>
          </a:xfrm>
          <a:custGeom>
            <a:avLst/>
            <a:gdLst/>
            <a:ahLst/>
            <a:cxnLst/>
            <a:rect l="l" t="t" r="r" b="b"/>
            <a:pathLst>
              <a:path w="2513330" h="2261870">
                <a:moveTo>
                  <a:pt x="0" y="2261711"/>
                </a:moveTo>
                <a:lnTo>
                  <a:pt x="2513002" y="2261711"/>
                </a:lnTo>
                <a:lnTo>
                  <a:pt x="2513002" y="0"/>
                </a:lnTo>
                <a:lnTo>
                  <a:pt x="0" y="0"/>
                </a:lnTo>
                <a:lnTo>
                  <a:pt x="0" y="2261711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 lIns="0" tIns="0" rIns="0" bIns="0" rtlCol="0"/>
          <a:lstStyle/>
          <a:p>
            <a:endParaRPr sz="1092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F1A03FC-B1F3-4F1A-9A07-0CD1BF2710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8778" y="349057"/>
            <a:ext cx="1541932" cy="683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118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4">
    <p:bg>
      <p:bgPr>
        <a:gradFill>
          <a:gsLst>
            <a:gs pos="10000">
              <a:schemeClr val="tx1"/>
            </a:gs>
            <a:gs pos="100000">
              <a:schemeClr val="bg2"/>
            </a:gs>
          </a:gsLst>
          <a:lin ang="4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625542" y="3079757"/>
            <a:ext cx="9144000" cy="2614033"/>
          </a:xfrm>
          <a:prstGeom prst="rect">
            <a:avLst/>
          </a:prstGeom>
        </p:spPr>
        <p:txBody>
          <a:bodyPr anchor="t"/>
          <a:lstStyle>
            <a:lvl1pPr algn="l">
              <a:defRPr sz="6000" b="1" i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Title goes here. Please don’t exceed </a:t>
            </a:r>
            <a:br>
              <a:rPr lang="en-GB"/>
            </a:br>
            <a:r>
              <a:rPr lang="en-GB"/>
              <a:t>three lines</a:t>
            </a:r>
          </a:p>
        </p:txBody>
      </p:sp>
      <p:sp>
        <p:nvSpPr>
          <p:cNvPr id="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25542" y="5785865"/>
            <a:ext cx="9144000" cy="42501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Context of the presentation goes here</a:t>
            </a:r>
            <a:endParaRPr lang="en-GB"/>
          </a:p>
        </p:txBody>
      </p:sp>
      <p:sp>
        <p:nvSpPr>
          <p:cNvPr id="8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25976" y="2664121"/>
            <a:ext cx="5605462" cy="2951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solidFill>
                  <a:schemeClr val="bg2"/>
                </a:solidFill>
              </a:defRPr>
            </a:lvl2pPr>
          </a:lstStyle>
          <a:p>
            <a:pPr lvl="0"/>
            <a:r>
              <a:rPr lang="en-US"/>
              <a:t>September 2023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915EBEC-BA9B-2F32-A4C4-0206F18FD2C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8480" y="416204"/>
            <a:ext cx="1042650" cy="64163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B6F0091-A7ED-1F58-53B4-B1EC6AF77B5D}"/>
              </a:ext>
            </a:extLst>
          </p:cNvPr>
          <p:cNvSpPr txBox="1"/>
          <p:nvPr userDrawn="1"/>
        </p:nvSpPr>
        <p:spPr>
          <a:xfrm>
            <a:off x="625542" y="6278798"/>
            <a:ext cx="17055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796A3ABA-6066-F648-A723-F679629223E8}" type="slidenum">
              <a:rPr lang="en-US" sz="1200" smtClean="0">
                <a:solidFill>
                  <a:schemeClr val="bg1"/>
                </a:solidFill>
              </a:rPr>
              <a:t>‹#›</a:t>
            </a:fld>
            <a:endParaRPr lang="en-US" sz="1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582384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tion Heading 1">
    <p:bg>
      <p:bgPr>
        <a:gradFill>
          <a:gsLst>
            <a:gs pos="0">
              <a:schemeClr val="accent1"/>
            </a:gs>
            <a:gs pos="100000">
              <a:schemeClr val="tx1"/>
            </a:gs>
          </a:gsLst>
          <a:lin ang="4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625542" y="4171167"/>
            <a:ext cx="10515600" cy="1677584"/>
          </a:xfrm>
          <a:prstGeom prst="rect">
            <a:avLst/>
          </a:prstGeom>
        </p:spPr>
        <p:txBody>
          <a:bodyPr anchor="b"/>
          <a:lstStyle>
            <a:lvl1pPr>
              <a:defRPr sz="5400" b="1" i="0" baseline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Section heading goes here</a:t>
            </a:r>
            <a:br>
              <a:rPr lang="en-US"/>
            </a:br>
            <a:r>
              <a:rPr lang="en-US"/>
              <a:t>Section heading goes here</a:t>
            </a:r>
            <a:endParaRPr lang="en-GB"/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25542" y="5853779"/>
            <a:ext cx="9144000" cy="42501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Subtext goes here</a:t>
            </a:r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24D8E1-F721-42CE-472D-6002401C64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8480" y="416204"/>
            <a:ext cx="1042650" cy="64163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90AE436-983D-D8D0-4820-598E6D9B0EB7}"/>
              </a:ext>
            </a:extLst>
          </p:cNvPr>
          <p:cNvSpPr txBox="1"/>
          <p:nvPr userDrawn="1"/>
        </p:nvSpPr>
        <p:spPr>
          <a:xfrm>
            <a:off x="625542" y="6278798"/>
            <a:ext cx="17055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796A3ABA-6066-F648-A723-F679629223E8}" type="slidenum">
              <a:rPr lang="en-US" sz="1200" smtClean="0">
                <a:solidFill>
                  <a:schemeClr val="bg1"/>
                </a:solidFill>
              </a:rPr>
              <a:t>‹#›</a:t>
            </a:fld>
            <a:endParaRPr lang="en-US" sz="1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808555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ing 2">
    <p:bg>
      <p:bgPr>
        <a:gradFill>
          <a:gsLst>
            <a:gs pos="0">
              <a:schemeClr val="accent2"/>
            </a:gs>
            <a:gs pos="83000">
              <a:schemeClr val="tx1"/>
            </a:gs>
          </a:gsLst>
          <a:lin ang="19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625542" y="4171167"/>
            <a:ext cx="10515600" cy="1677584"/>
          </a:xfrm>
          <a:prstGeom prst="rect">
            <a:avLst/>
          </a:prstGeom>
        </p:spPr>
        <p:txBody>
          <a:bodyPr anchor="b"/>
          <a:lstStyle>
            <a:lvl1pPr>
              <a:defRPr sz="5400" b="1" i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Section heading goes here</a:t>
            </a:r>
            <a:br>
              <a:rPr lang="en-US"/>
            </a:br>
            <a:r>
              <a:rPr lang="en-US"/>
              <a:t>Section heading goes here</a:t>
            </a:r>
            <a:endParaRPr lang="en-GB"/>
          </a:p>
        </p:txBody>
      </p:sp>
      <p:sp>
        <p:nvSpPr>
          <p:cNvPr id="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25542" y="5853779"/>
            <a:ext cx="9144000" cy="42501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Subtext goes here</a:t>
            </a:r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35BCE6F-A53B-BD3A-5C31-D478E50A8EA4}"/>
              </a:ext>
            </a:extLst>
          </p:cNvPr>
          <p:cNvSpPr txBox="1"/>
          <p:nvPr userDrawn="1"/>
        </p:nvSpPr>
        <p:spPr>
          <a:xfrm>
            <a:off x="625542" y="6278798"/>
            <a:ext cx="17055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796A3ABA-6066-F648-A723-F679629223E8}" type="slidenum">
              <a:rPr lang="en-US" sz="1200" smtClean="0">
                <a:solidFill>
                  <a:schemeClr val="bg1"/>
                </a:solidFill>
              </a:rPr>
              <a:t>‹#›</a:t>
            </a:fld>
            <a:endParaRPr lang="en-US" sz="1200">
              <a:solidFill>
                <a:schemeClr val="bg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450B254-186B-D33B-F4D2-413F90D3B39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8480" y="416204"/>
            <a:ext cx="1042650" cy="641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34267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ing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625542" y="4171167"/>
            <a:ext cx="10515600" cy="1677584"/>
          </a:xfrm>
          <a:prstGeom prst="rect">
            <a:avLst/>
          </a:prstGeom>
        </p:spPr>
        <p:txBody>
          <a:bodyPr anchor="b"/>
          <a:lstStyle>
            <a:lvl1pPr>
              <a:defRPr sz="5400" b="1" i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Section heading goes here</a:t>
            </a:r>
            <a:br>
              <a:rPr lang="en-US"/>
            </a:br>
            <a:r>
              <a:rPr lang="en-US"/>
              <a:t>Section heading goes here</a:t>
            </a:r>
            <a:endParaRPr lang="en-GB"/>
          </a:p>
        </p:txBody>
      </p:sp>
      <p:sp>
        <p:nvSpPr>
          <p:cNvPr id="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25542" y="5853779"/>
            <a:ext cx="9144000" cy="42501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Subtext goes here</a:t>
            </a:r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9330866-556F-EB05-F089-B2C207FF6EB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8480" y="416204"/>
            <a:ext cx="1042650" cy="64163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4DC3117-7175-0C96-07C4-E5D4B29B2463}"/>
              </a:ext>
            </a:extLst>
          </p:cNvPr>
          <p:cNvSpPr txBox="1"/>
          <p:nvPr userDrawn="1"/>
        </p:nvSpPr>
        <p:spPr>
          <a:xfrm>
            <a:off x="625542" y="6278798"/>
            <a:ext cx="17055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796A3ABA-6066-F648-A723-F679629223E8}" type="slidenum">
              <a:rPr lang="en-US" sz="1200" smtClean="0">
                <a:solidFill>
                  <a:schemeClr val="tx1"/>
                </a:solidFill>
              </a:rPr>
              <a:t>‹#›</a:t>
            </a:fld>
            <a:endParaRPr lang="en-US" sz="12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301566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+ Image">
    <p:bg>
      <p:bgPr>
        <a:gradFill flip="none" rotWithShape="1">
          <a:gsLst>
            <a:gs pos="0">
              <a:schemeClr val="accent1">
                <a:lumMod val="67000"/>
              </a:schemeClr>
            </a:gs>
            <a:gs pos="48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5542" y="2110570"/>
            <a:ext cx="6372514" cy="2852737"/>
          </a:xfrm>
          <a:prstGeom prst="rect">
            <a:avLst/>
          </a:prstGeom>
        </p:spPr>
        <p:txBody>
          <a:bodyPr anchor="b"/>
          <a:lstStyle>
            <a:lvl1pPr>
              <a:defRPr sz="4800" b="1" i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“Quote goes here</a:t>
            </a:r>
            <a:br>
              <a:rPr lang="en-US"/>
            </a:br>
            <a:r>
              <a:rPr lang="en-US"/>
              <a:t>quote goes here</a:t>
            </a:r>
            <a:br>
              <a:rPr lang="en-US"/>
            </a:br>
            <a:r>
              <a:rPr lang="en-US"/>
              <a:t>quote goes here</a:t>
            </a:r>
            <a:br>
              <a:rPr lang="en-US"/>
            </a:br>
            <a:r>
              <a:rPr lang="en-US"/>
              <a:t>quote goes here"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25542" y="4990295"/>
            <a:ext cx="4857750" cy="4351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i="1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i="1"/>
              <a:t>Name goes here</a:t>
            </a:r>
            <a:endParaRPr lang="en-US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7735146" y="1713653"/>
            <a:ext cx="3467946" cy="3495040"/>
          </a:xfrm>
          <a:custGeom>
            <a:avLst/>
            <a:gdLst>
              <a:gd name="connsiteX0" fmla="*/ 1747043 w 3494086"/>
              <a:gd name="connsiteY0" fmla="*/ 0 h 3494086"/>
              <a:gd name="connsiteX1" fmla="*/ 3494086 w 3494086"/>
              <a:gd name="connsiteY1" fmla="*/ 1747043 h 3494086"/>
              <a:gd name="connsiteX2" fmla="*/ 1747043 w 3494086"/>
              <a:gd name="connsiteY2" fmla="*/ 3494086 h 3494086"/>
              <a:gd name="connsiteX3" fmla="*/ 0 w 3494086"/>
              <a:gd name="connsiteY3" fmla="*/ 1747043 h 3494086"/>
              <a:gd name="connsiteX4" fmla="*/ 1747043 w 3494086"/>
              <a:gd name="connsiteY4" fmla="*/ 0 h 3494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94086" h="3494086">
                <a:moveTo>
                  <a:pt x="1747043" y="0"/>
                </a:moveTo>
                <a:cubicBezTo>
                  <a:pt x="2711908" y="0"/>
                  <a:pt x="3494086" y="782178"/>
                  <a:pt x="3494086" y="1747043"/>
                </a:cubicBezTo>
                <a:cubicBezTo>
                  <a:pt x="3494086" y="2711908"/>
                  <a:pt x="2711908" y="3494086"/>
                  <a:pt x="1747043" y="3494086"/>
                </a:cubicBezTo>
                <a:cubicBezTo>
                  <a:pt x="782178" y="3494086"/>
                  <a:pt x="0" y="2711908"/>
                  <a:pt x="0" y="1747043"/>
                </a:cubicBezTo>
                <a:cubicBezTo>
                  <a:pt x="0" y="782178"/>
                  <a:pt x="782178" y="0"/>
                  <a:pt x="1747043" y="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none"/>
        </p:style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n-GB"/>
              <a:t>Click icon to add picture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ED2BEEA-4CC7-A01E-78FD-BEB1773FE16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8480" y="416204"/>
            <a:ext cx="1042650" cy="64163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23F7461-F92E-B742-77E0-F5A4FE99330D}"/>
              </a:ext>
            </a:extLst>
          </p:cNvPr>
          <p:cNvSpPr txBox="1"/>
          <p:nvPr userDrawn="1"/>
        </p:nvSpPr>
        <p:spPr>
          <a:xfrm>
            <a:off x="625542" y="6278798"/>
            <a:ext cx="17055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796A3ABA-6066-F648-A723-F679629223E8}" type="slidenum">
              <a:rPr lang="en-US" sz="1200" smtClean="0">
                <a:solidFill>
                  <a:schemeClr val="bg1"/>
                </a:solidFill>
              </a:rPr>
              <a:t>‹#›</a:t>
            </a:fld>
            <a:endParaRPr lang="en-US" sz="1200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F7844BF-A84F-0FB3-2EC8-A9F9246FE4D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32703" y="1051068"/>
            <a:ext cx="4682577" cy="482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15832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bg>
      <p:bgPr>
        <a:gradFill flip="none" rotWithShape="1">
          <a:gsLst>
            <a:gs pos="100000">
              <a:schemeClr val="bg1"/>
            </a:gs>
            <a:gs pos="0">
              <a:schemeClr val="tx2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625542" y="2110570"/>
            <a:ext cx="10672935" cy="2852737"/>
          </a:xfrm>
          <a:prstGeom prst="rect">
            <a:avLst/>
          </a:prstGeom>
        </p:spPr>
        <p:txBody>
          <a:bodyPr anchor="b"/>
          <a:lstStyle>
            <a:lvl1pPr>
              <a:defRPr sz="4800" b="1" i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“Quote goes here quote goes here quote goes here quote goes here quote goes here quote goes here quote goes here quote goes here”</a:t>
            </a:r>
            <a:endParaRPr lang="en-GB"/>
          </a:p>
        </p:txBody>
      </p:sp>
      <p:sp>
        <p:nvSpPr>
          <p:cNvPr id="9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25543" y="4990295"/>
            <a:ext cx="4857750" cy="4351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i="1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i="1"/>
              <a:t>Name goes here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7F54737-7315-5AC3-86E0-43843D84292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8480" y="416204"/>
            <a:ext cx="1042650" cy="64163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18220CB-1FA9-1596-EFBA-16155C0D4B42}"/>
              </a:ext>
            </a:extLst>
          </p:cNvPr>
          <p:cNvSpPr txBox="1"/>
          <p:nvPr userDrawn="1"/>
        </p:nvSpPr>
        <p:spPr>
          <a:xfrm>
            <a:off x="625542" y="6278798"/>
            <a:ext cx="17055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796A3ABA-6066-F648-A723-F679629223E8}" type="slidenum">
              <a:rPr lang="en-US" sz="1200" smtClean="0">
                <a:solidFill>
                  <a:schemeClr val="tx1"/>
                </a:solidFill>
              </a:rPr>
              <a:t>‹#›</a:t>
            </a:fld>
            <a:endParaRPr lang="en-US" sz="12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330748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625542" y="2110570"/>
            <a:ext cx="10672935" cy="2852737"/>
          </a:xfrm>
          <a:prstGeom prst="rect">
            <a:avLst/>
          </a:prstGeom>
        </p:spPr>
        <p:txBody>
          <a:bodyPr anchor="b"/>
          <a:lstStyle>
            <a:lvl1pPr>
              <a:defRPr sz="4800" b="1" i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“Quote goes here quote goes here quote goes here quote goes here quote goes here quote goes here quote goes here quote goes here”</a:t>
            </a:r>
            <a:endParaRPr lang="en-GB"/>
          </a:p>
        </p:txBody>
      </p:sp>
      <p:sp>
        <p:nvSpPr>
          <p:cNvPr id="9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25543" y="4990295"/>
            <a:ext cx="4857750" cy="4351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i="1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i="1"/>
              <a:t>Name goes here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2191A6-0FA7-8297-8494-8A97CD080A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8480" y="416204"/>
            <a:ext cx="1042650" cy="64163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F047D32-6EDB-0954-72C4-CE40160D4372}"/>
              </a:ext>
            </a:extLst>
          </p:cNvPr>
          <p:cNvSpPr txBox="1"/>
          <p:nvPr userDrawn="1"/>
        </p:nvSpPr>
        <p:spPr>
          <a:xfrm>
            <a:off x="625542" y="6278798"/>
            <a:ext cx="17055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796A3ABA-6066-F648-A723-F679629223E8}" type="slidenum">
              <a:rPr lang="en-US" sz="1200" smtClean="0">
                <a:solidFill>
                  <a:schemeClr val="tx1"/>
                </a:solidFill>
              </a:rPr>
              <a:t>‹#›</a:t>
            </a:fld>
            <a:endParaRPr lang="en-US" sz="12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42088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py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</a:lstStyle>
          <a:p>
            <a:r>
              <a:rPr lang="en-GB"/>
              <a:t>Click the icon in the centre to add an image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719B137-727F-5F06-7B6C-48B22FC4EE0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8480" y="416204"/>
            <a:ext cx="1042650" cy="64163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95724D9-1C58-2C74-1B39-2D244B5117ED}"/>
              </a:ext>
            </a:extLst>
          </p:cNvPr>
          <p:cNvSpPr txBox="1"/>
          <p:nvPr userDrawn="1"/>
        </p:nvSpPr>
        <p:spPr>
          <a:xfrm>
            <a:off x="625542" y="6278798"/>
            <a:ext cx="17055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796A3ABA-6066-F648-A723-F679629223E8}" type="slidenum">
              <a:rPr lang="en-US" sz="1200" smtClean="0">
                <a:solidFill>
                  <a:schemeClr val="tx1"/>
                </a:solidFill>
              </a:rPr>
              <a:t>‹#›</a:t>
            </a:fld>
            <a:endParaRPr lang="en-US" sz="12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336056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py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6096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</a:lstStyle>
          <a:p>
            <a:r>
              <a:rPr lang="en-GB"/>
              <a:t>Click the icon in the centre to add an image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719B137-727F-5F06-7B6C-48B22FC4EE0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8480" y="416204"/>
            <a:ext cx="1042650" cy="641631"/>
          </a:xfrm>
          <a:prstGeom prst="rect">
            <a:avLst/>
          </a:prstGeom>
        </p:spPr>
      </p:pic>
      <p:sp>
        <p:nvSpPr>
          <p:cNvPr id="2" name="Picture Placeholder 8">
            <a:extLst>
              <a:ext uri="{FF2B5EF4-FFF2-40B4-BE49-F238E27FC236}">
                <a16:creationId xmlns:a16="http://schemas.microsoft.com/office/drawing/2014/main" id="{9D303DEF-B31E-1D3E-A974-102D880F4B3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</a:lstStyle>
          <a:p>
            <a:r>
              <a:rPr lang="en-GB"/>
              <a:t>Click the icon in the centre to add an image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D589197-FE27-D144-3EA5-355D2FF9F840}"/>
              </a:ext>
            </a:extLst>
          </p:cNvPr>
          <p:cNvSpPr txBox="1"/>
          <p:nvPr userDrawn="1"/>
        </p:nvSpPr>
        <p:spPr>
          <a:xfrm>
            <a:off x="625542" y="6278798"/>
            <a:ext cx="17055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796A3ABA-6066-F648-A723-F679629223E8}" type="slidenum">
              <a:rPr lang="en-US" sz="1200" smtClean="0">
                <a:solidFill>
                  <a:schemeClr val="tx1"/>
                </a:solidFill>
              </a:rPr>
              <a:t>‹#›</a:t>
            </a:fld>
            <a:endParaRPr lang="en-US" sz="12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188875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py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-12018" y="0"/>
            <a:ext cx="4022244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</a:lstStyle>
          <a:p>
            <a:r>
              <a:rPr lang="en-GB"/>
              <a:t>Click the icon in the centre to add an image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719B137-727F-5F06-7B6C-48B22FC4EE0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8480" y="416204"/>
            <a:ext cx="1042650" cy="641631"/>
          </a:xfrm>
          <a:prstGeom prst="rect">
            <a:avLst/>
          </a:prstGeom>
        </p:spPr>
      </p:pic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0CFA9DA3-D83C-79BF-01B2-C499BBEE365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010226" y="0"/>
            <a:ext cx="4066974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</a:lstStyle>
          <a:p>
            <a:r>
              <a:rPr lang="en-GB"/>
              <a:t>Click the icon in the centre to add an image</a:t>
            </a:r>
          </a:p>
        </p:txBody>
      </p:sp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9585C2C2-6A3F-6F26-F79F-DA8A4F03179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077200" y="0"/>
            <a:ext cx="41148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</a:lstStyle>
          <a:p>
            <a:r>
              <a:rPr lang="en-GB"/>
              <a:t>Click the icon in the centre to add an image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8AFB8C-DD92-018E-66E0-206D58DF2A9B}"/>
              </a:ext>
            </a:extLst>
          </p:cNvPr>
          <p:cNvSpPr txBox="1"/>
          <p:nvPr userDrawn="1"/>
        </p:nvSpPr>
        <p:spPr>
          <a:xfrm>
            <a:off x="625542" y="6278798"/>
            <a:ext cx="17055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796A3ABA-6066-F648-A723-F679629223E8}" type="slidenum">
              <a:rPr lang="en-US" sz="1200" smtClean="0">
                <a:solidFill>
                  <a:schemeClr val="tx1"/>
                </a:solidFill>
              </a:rPr>
              <a:t>‹#›</a:t>
            </a:fld>
            <a:endParaRPr lang="en-US" sz="12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13558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Header and Bod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D824C8-D480-44F9-8DAC-55E6AFF1A1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30736" y="1371496"/>
            <a:ext cx="7346456" cy="4977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3" name="object 2">
            <a:extLst>
              <a:ext uri="{FF2B5EF4-FFF2-40B4-BE49-F238E27FC236}">
                <a16:creationId xmlns:a16="http://schemas.microsoft.com/office/drawing/2014/main" id="{5134E26C-ECC1-420B-8B07-3038E4CCDDCD}"/>
              </a:ext>
            </a:extLst>
          </p:cNvPr>
          <p:cNvSpPr/>
          <p:nvPr userDrawn="1"/>
        </p:nvSpPr>
        <p:spPr>
          <a:xfrm>
            <a:off x="0" y="1371497"/>
            <a:ext cx="781351" cy="2743200"/>
          </a:xfrm>
          <a:custGeom>
            <a:avLst/>
            <a:gdLst/>
            <a:ahLst/>
            <a:cxnLst/>
            <a:rect l="l" t="t" r="r" b="b"/>
            <a:pathLst>
              <a:path w="1288415" h="4523740">
                <a:moveTo>
                  <a:pt x="0" y="4523432"/>
                </a:moveTo>
                <a:lnTo>
                  <a:pt x="1287918" y="4523432"/>
                </a:lnTo>
                <a:lnTo>
                  <a:pt x="1287918" y="0"/>
                </a:lnTo>
                <a:lnTo>
                  <a:pt x="0" y="0"/>
                </a:lnTo>
                <a:lnTo>
                  <a:pt x="0" y="4523432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 lIns="0" tIns="0" rIns="0" bIns="0" rtlCol="0"/>
          <a:lstStyle/>
          <a:p>
            <a:endParaRPr sz="1092" dirty="0"/>
          </a:p>
        </p:txBody>
      </p:sp>
      <p:sp>
        <p:nvSpPr>
          <p:cNvPr id="14" name="object 3">
            <a:extLst>
              <a:ext uri="{FF2B5EF4-FFF2-40B4-BE49-F238E27FC236}">
                <a16:creationId xmlns:a16="http://schemas.microsoft.com/office/drawing/2014/main" id="{42849CE8-FD2A-4669-9684-00C87ABC71FD}"/>
              </a:ext>
            </a:extLst>
          </p:cNvPr>
          <p:cNvSpPr/>
          <p:nvPr userDrawn="1"/>
        </p:nvSpPr>
        <p:spPr>
          <a:xfrm>
            <a:off x="0" y="4114505"/>
            <a:ext cx="781351" cy="1371600"/>
          </a:xfrm>
          <a:custGeom>
            <a:avLst/>
            <a:gdLst/>
            <a:ahLst/>
            <a:cxnLst/>
            <a:rect l="l" t="t" r="r" b="b"/>
            <a:pathLst>
              <a:path w="1288415" h="2261870">
                <a:moveTo>
                  <a:pt x="0" y="2261721"/>
                </a:moveTo>
                <a:lnTo>
                  <a:pt x="1287918" y="2261721"/>
                </a:lnTo>
                <a:lnTo>
                  <a:pt x="1287918" y="0"/>
                </a:lnTo>
                <a:lnTo>
                  <a:pt x="0" y="0"/>
                </a:lnTo>
                <a:lnTo>
                  <a:pt x="0" y="2261721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0" tIns="0" rIns="0" bIns="0" rtlCol="0"/>
          <a:lstStyle/>
          <a:p>
            <a:endParaRPr sz="1092" dirty="0"/>
          </a:p>
        </p:txBody>
      </p:sp>
      <p:sp>
        <p:nvSpPr>
          <p:cNvPr id="15" name="Date Placeholder 14">
            <a:extLst>
              <a:ext uri="{FF2B5EF4-FFF2-40B4-BE49-F238E27FC236}">
                <a16:creationId xmlns:a16="http://schemas.microsoft.com/office/drawing/2014/main" id="{ED0FFD06-5BB9-4AA7-BA77-062D2EB1AB4E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r>
              <a:rPr lang="en-GB" dirty="0"/>
              <a:t>Chapter title</a:t>
            </a:r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C9F76D75-9899-48A5-8346-3199A7DCB930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r>
              <a:rPr lang="en-GB" dirty="0"/>
              <a:t>Title of document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D47F2FCD-BFBA-4648-A693-FE3F0845408D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pPr algn="l"/>
            <a:fld id="{583B3A6A-1478-43D0-ACDC-254C2F6475F4}" type="slidenum">
              <a:rPr lang="en-GB" smtClean="0"/>
              <a:pPr algn="l"/>
              <a:t>‹#›</a:t>
            </a:fld>
            <a:endParaRPr lang="en-GB" dirty="0"/>
          </a:p>
        </p:txBody>
      </p:sp>
      <p:sp>
        <p:nvSpPr>
          <p:cNvPr id="18" name="Title 17">
            <a:extLst>
              <a:ext uri="{FF2B5EF4-FFF2-40B4-BE49-F238E27FC236}">
                <a16:creationId xmlns:a16="http://schemas.microsoft.com/office/drawing/2014/main" id="{026F7CB4-49D8-4A6A-8CC1-AC2F8E66ECE0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BBE66F8-70F4-430F-8935-EFAA4809253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144258" y="1371497"/>
            <a:ext cx="3047742" cy="4115036"/>
          </a:xfrm>
          <a:solidFill>
            <a:schemeClr val="bg2"/>
          </a:solidFill>
        </p:spPr>
        <p:txBody>
          <a:bodyPr/>
          <a:lstStyle>
            <a:lvl1pPr>
              <a:defRPr sz="1940"/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53053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py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5542" y="1394300"/>
            <a:ext cx="5524737" cy="803933"/>
          </a:xfrm>
          <a:prstGeom prst="rect">
            <a:avLst/>
          </a:prstGeom>
        </p:spPr>
        <p:txBody>
          <a:bodyPr anchor="b"/>
          <a:lstStyle>
            <a:lvl1pPr>
              <a:defRPr sz="4000" b="1" i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TITLE GOES HERE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25542" y="2250927"/>
            <a:ext cx="5524737" cy="37106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Copy goes here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AFAE7A2-FB7C-DEE0-0B30-FEF1355CEE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8480" y="416204"/>
            <a:ext cx="1042650" cy="64163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665765D-A026-98C9-77E1-DEC0C0DDEAAA}"/>
              </a:ext>
            </a:extLst>
          </p:cNvPr>
          <p:cNvSpPr txBox="1"/>
          <p:nvPr userDrawn="1"/>
        </p:nvSpPr>
        <p:spPr>
          <a:xfrm>
            <a:off x="625542" y="6278798"/>
            <a:ext cx="17055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796A3ABA-6066-F648-A723-F679629223E8}" type="slidenum">
              <a:rPr lang="en-US" sz="1200" smtClean="0">
                <a:solidFill>
                  <a:schemeClr val="tx1"/>
                </a:solidFill>
              </a:rPr>
              <a:t>‹#›</a:t>
            </a:fld>
            <a:endParaRPr lang="en-US" sz="12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66062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py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5542" y="1394300"/>
            <a:ext cx="5524737" cy="803933"/>
          </a:xfrm>
          <a:prstGeom prst="rect">
            <a:avLst/>
          </a:prstGeom>
        </p:spPr>
        <p:txBody>
          <a:bodyPr anchor="b"/>
          <a:lstStyle>
            <a:lvl1pPr>
              <a:defRPr sz="4000" b="1" i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TITLE GOES HERE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25542" y="2250927"/>
            <a:ext cx="5524737" cy="37106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Copy goes here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AFAE7A2-FB7C-DEE0-0B30-FEF1355CEE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8480" y="416204"/>
            <a:ext cx="1042650" cy="64163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665765D-A026-98C9-77E1-DEC0C0DDEAAA}"/>
              </a:ext>
            </a:extLst>
          </p:cNvPr>
          <p:cNvSpPr txBox="1"/>
          <p:nvPr userDrawn="1"/>
        </p:nvSpPr>
        <p:spPr>
          <a:xfrm>
            <a:off x="625542" y="6278798"/>
            <a:ext cx="17055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796A3ABA-6066-F648-A723-F679629223E8}" type="slidenum">
              <a:rPr lang="en-US" sz="1200" smtClean="0">
                <a:solidFill>
                  <a:schemeClr val="tx1"/>
                </a:solidFill>
              </a:rPr>
              <a:t>‹#›</a:t>
            </a:fld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1C228F57-A204-7989-1805-6B4BA9AE290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601216" y="0"/>
            <a:ext cx="5590784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</a:lstStyle>
          <a:p>
            <a:r>
              <a:rPr lang="en-GB"/>
              <a:t>Click the icon in the centre to add an image</a:t>
            </a:r>
          </a:p>
        </p:txBody>
      </p:sp>
    </p:spTree>
    <p:extLst>
      <p:ext uri="{BB962C8B-B14F-4D97-AF65-F5344CB8AC3E}">
        <p14:creationId xmlns:p14="http://schemas.microsoft.com/office/powerpoint/2010/main" val="325673166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y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5542" y="1394300"/>
            <a:ext cx="5524737" cy="803933"/>
          </a:xfrm>
          <a:prstGeom prst="rect">
            <a:avLst/>
          </a:prstGeom>
        </p:spPr>
        <p:txBody>
          <a:bodyPr anchor="b"/>
          <a:lstStyle>
            <a:lvl1pPr>
              <a:defRPr sz="4000" b="1" i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TITLE GOES HERE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25542" y="2250927"/>
            <a:ext cx="5524737" cy="37106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Copy goes here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6601216" y="0"/>
            <a:ext cx="5590784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</a:lstStyle>
          <a:p>
            <a:r>
              <a:rPr lang="en-GB"/>
              <a:t>Click the icon in the centre to add an image</a:t>
            </a:r>
          </a:p>
        </p:txBody>
      </p:sp>
      <p:pic>
        <p:nvPicPr>
          <p:cNvPr id="5" name="Picture 4" descr="A light line in the dark&#10;&#10;Description automatically generated">
            <a:extLst>
              <a:ext uri="{FF2B5EF4-FFF2-40B4-BE49-F238E27FC236}">
                <a16:creationId xmlns:a16="http://schemas.microsoft.com/office/drawing/2014/main" id="{57ED0B64-E32C-6284-8568-C27A92A35A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85175" y="2800914"/>
            <a:ext cx="8257963" cy="13984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2F91D9F-1DAF-6962-42BF-28C85DC56B1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8480" y="416204"/>
            <a:ext cx="1042650" cy="64163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7A27E38-5C71-9A76-A563-B383545024DD}"/>
              </a:ext>
            </a:extLst>
          </p:cNvPr>
          <p:cNvSpPr txBox="1"/>
          <p:nvPr userDrawn="1"/>
        </p:nvSpPr>
        <p:spPr>
          <a:xfrm>
            <a:off x="625542" y="6278798"/>
            <a:ext cx="17055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796A3ABA-6066-F648-A723-F679629223E8}" type="slidenum">
              <a:rPr lang="en-US" sz="1200" smtClean="0">
                <a:solidFill>
                  <a:schemeClr val="tx1"/>
                </a:solidFill>
              </a:rPr>
              <a:t>‹#›</a:t>
            </a:fld>
            <a:endParaRPr lang="en-US" sz="12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078685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y + Image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6601216" y="0"/>
            <a:ext cx="5590784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the icon in the centre to add an image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25542" y="1394300"/>
            <a:ext cx="5524737" cy="803933"/>
          </a:xfrm>
          <a:prstGeom prst="rect">
            <a:avLst/>
          </a:prstGeom>
        </p:spPr>
        <p:txBody>
          <a:bodyPr anchor="b"/>
          <a:lstStyle>
            <a:lvl1pPr>
              <a:defRPr sz="4000" b="1" i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TITLE GOES HERE</a:t>
            </a:r>
            <a:endParaRPr lang="en-GB"/>
          </a:p>
        </p:txBody>
      </p:sp>
      <p:sp>
        <p:nvSpPr>
          <p:cNvPr id="11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25542" y="2250927"/>
            <a:ext cx="5524737" cy="37106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Copy goes here</a:t>
            </a:r>
          </a:p>
        </p:txBody>
      </p:sp>
      <p:pic>
        <p:nvPicPr>
          <p:cNvPr id="2" name="Picture 1" descr="A light line in the dark&#10;&#10;Description automatically generated">
            <a:extLst>
              <a:ext uri="{FF2B5EF4-FFF2-40B4-BE49-F238E27FC236}">
                <a16:creationId xmlns:a16="http://schemas.microsoft.com/office/drawing/2014/main" id="{4970793C-0441-371C-8ACC-F4034C8BE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85175" y="2800914"/>
            <a:ext cx="8257963" cy="139840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6F16D89-6EA7-A6C8-DB3F-91AC338F4AD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8480" y="416204"/>
            <a:ext cx="1042650" cy="64163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52C9FC1-5210-A0B6-02E6-B2EE82E58913}"/>
              </a:ext>
            </a:extLst>
          </p:cNvPr>
          <p:cNvSpPr txBox="1"/>
          <p:nvPr userDrawn="1"/>
        </p:nvSpPr>
        <p:spPr>
          <a:xfrm>
            <a:off x="625542" y="6278798"/>
            <a:ext cx="17055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796A3ABA-6066-F648-A723-F679629223E8}" type="slidenum">
              <a:rPr lang="en-US" sz="1200" smtClean="0">
                <a:solidFill>
                  <a:schemeClr val="bg1"/>
                </a:solidFill>
              </a:rPr>
              <a:t>‹#›</a:t>
            </a:fld>
            <a:endParaRPr lang="en-US" sz="1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337275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py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5542" y="1394300"/>
            <a:ext cx="5524737" cy="803933"/>
          </a:xfrm>
          <a:prstGeom prst="rect">
            <a:avLst/>
          </a:prstGeom>
        </p:spPr>
        <p:txBody>
          <a:bodyPr anchor="b"/>
          <a:lstStyle>
            <a:lvl1pPr>
              <a:defRPr sz="4000" b="1" i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TITLE GOES HERE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25542" y="2250927"/>
            <a:ext cx="5524737" cy="37106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Copy goes here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2F91D9F-1DAF-6962-42BF-28C85DC56B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8480" y="416204"/>
            <a:ext cx="1042650" cy="64163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31E7129-CB0B-884D-2D0F-7EB2687C7BC9}"/>
              </a:ext>
            </a:extLst>
          </p:cNvPr>
          <p:cNvSpPr txBox="1"/>
          <p:nvPr userDrawn="1"/>
        </p:nvSpPr>
        <p:spPr>
          <a:xfrm>
            <a:off x="625542" y="6278798"/>
            <a:ext cx="17055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796A3ABA-6066-F648-A723-F679629223E8}" type="slidenum">
              <a:rPr lang="en-US" sz="1200" smtClean="0">
                <a:solidFill>
                  <a:schemeClr val="tx1"/>
                </a:solidFill>
              </a:rPr>
              <a:t>‹#›</a:t>
            </a:fld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54BA9FDC-64DA-6AA1-0FAD-5358EC1FF73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077200" y="0"/>
            <a:ext cx="41148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</a:lstStyle>
          <a:p>
            <a:r>
              <a:rPr lang="en-GB"/>
              <a:t>Click the icon in the centre to add an image</a:t>
            </a:r>
          </a:p>
        </p:txBody>
      </p:sp>
      <p:pic>
        <p:nvPicPr>
          <p:cNvPr id="10" name="Picture 9" descr="A light line in the dark&#10;&#10;Description automatically generated">
            <a:extLst>
              <a:ext uri="{FF2B5EF4-FFF2-40B4-BE49-F238E27FC236}">
                <a16:creationId xmlns:a16="http://schemas.microsoft.com/office/drawing/2014/main" id="{56DEA0A9-8B32-DA19-3FA7-C1DBE5835BB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57944" y="2729797"/>
            <a:ext cx="8257963" cy="1398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06393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py + Ima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5542" y="1394300"/>
            <a:ext cx="5524737" cy="803933"/>
          </a:xfrm>
          <a:prstGeom prst="rect">
            <a:avLst/>
          </a:prstGeom>
        </p:spPr>
        <p:txBody>
          <a:bodyPr anchor="b"/>
          <a:lstStyle>
            <a:lvl1pPr>
              <a:defRPr sz="4000" b="1" i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TITLE GOES HERE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25542" y="2250927"/>
            <a:ext cx="5524737" cy="37106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Copy goes here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31E7129-CB0B-884D-2D0F-7EB2687C7BC9}"/>
              </a:ext>
            </a:extLst>
          </p:cNvPr>
          <p:cNvSpPr txBox="1"/>
          <p:nvPr userDrawn="1"/>
        </p:nvSpPr>
        <p:spPr>
          <a:xfrm>
            <a:off x="625542" y="6278798"/>
            <a:ext cx="17055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796A3ABA-6066-F648-A723-F679629223E8}" type="slidenum">
              <a:rPr lang="en-US" sz="1200" smtClean="0">
                <a:solidFill>
                  <a:schemeClr val="tx1"/>
                </a:solidFill>
              </a:rPr>
              <a:t>‹#›</a:t>
            </a:fld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54BA9FDC-64DA-6AA1-0FAD-5358EC1FF73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077200" y="0"/>
            <a:ext cx="41148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the icon in the centre to add an image</a:t>
            </a:r>
          </a:p>
        </p:txBody>
      </p:sp>
      <p:pic>
        <p:nvPicPr>
          <p:cNvPr id="10" name="Picture 9" descr="A light line in the dark&#10;&#10;Description automatically generated">
            <a:extLst>
              <a:ext uri="{FF2B5EF4-FFF2-40B4-BE49-F238E27FC236}">
                <a16:creationId xmlns:a16="http://schemas.microsoft.com/office/drawing/2014/main" id="{56DEA0A9-8B32-DA19-3FA7-C1DBE5835BB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57944" y="2729797"/>
            <a:ext cx="8257963" cy="139840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C43AE35-F85E-303C-C8BD-F1D559FCD56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8480" y="416204"/>
            <a:ext cx="1042650" cy="641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03043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y + Image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8"/>
          <p:cNvSpPr>
            <a:spLocks noGrp="1"/>
          </p:cNvSpPr>
          <p:nvPr>
            <p:ph type="pic" sz="quarter" idx="16" hasCustomPrompt="1"/>
          </p:nvPr>
        </p:nvSpPr>
        <p:spPr>
          <a:xfrm>
            <a:off x="9380855" y="3412837"/>
            <a:ext cx="2811146" cy="34451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</a:lstStyle>
          <a:p>
            <a:r>
              <a:rPr lang="en-GB"/>
              <a:t>Click the icon in the centre to add an image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6561273" y="0"/>
            <a:ext cx="2829742" cy="34451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</a:lstStyle>
          <a:p>
            <a:r>
              <a:rPr lang="en-GB"/>
              <a:t>Click the icon in the centre to add an image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4" hasCustomPrompt="1"/>
          </p:nvPr>
        </p:nvSpPr>
        <p:spPr>
          <a:xfrm>
            <a:off x="9380855" y="0"/>
            <a:ext cx="2811146" cy="34451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</a:lstStyle>
          <a:p>
            <a:r>
              <a:rPr lang="en-GB"/>
              <a:t>Click the icon in the centre to add an image</a:t>
            </a:r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5" hasCustomPrompt="1"/>
          </p:nvPr>
        </p:nvSpPr>
        <p:spPr>
          <a:xfrm>
            <a:off x="6561273" y="3412837"/>
            <a:ext cx="2829742" cy="34451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</a:lstStyle>
          <a:p>
            <a:r>
              <a:rPr lang="en-GB"/>
              <a:t>Click the icon in the centre to add an image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25542" y="1394300"/>
            <a:ext cx="5524737" cy="803933"/>
          </a:xfrm>
          <a:prstGeom prst="rect">
            <a:avLst/>
          </a:prstGeom>
        </p:spPr>
        <p:txBody>
          <a:bodyPr anchor="b"/>
          <a:lstStyle>
            <a:lvl1pPr>
              <a:defRPr sz="4000" b="1" i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TITLE GOES HERE</a:t>
            </a:r>
            <a:endParaRPr lang="en-GB"/>
          </a:p>
        </p:txBody>
      </p:sp>
      <p:sp>
        <p:nvSpPr>
          <p:cNvPr id="14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25542" y="2250927"/>
            <a:ext cx="5524737" cy="37106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Copy goes here</a:t>
            </a:r>
          </a:p>
        </p:txBody>
      </p:sp>
      <p:pic>
        <p:nvPicPr>
          <p:cNvPr id="2" name="Picture 1" descr="A light line in the dark&#10;&#10;Description automatically generated">
            <a:extLst>
              <a:ext uri="{FF2B5EF4-FFF2-40B4-BE49-F238E27FC236}">
                <a16:creationId xmlns:a16="http://schemas.microsoft.com/office/drawing/2014/main" id="{9B41ADE8-38DA-B066-5CB9-FF8B3766FF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58242" y="2780976"/>
            <a:ext cx="8243248" cy="13984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82C2C40-07F4-A333-9115-5854D9C084A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8480" y="416204"/>
            <a:ext cx="1042650" cy="64163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41CF3C3-4170-8BC9-338D-16F027915F93}"/>
              </a:ext>
            </a:extLst>
          </p:cNvPr>
          <p:cNvSpPr txBox="1"/>
          <p:nvPr userDrawn="1"/>
        </p:nvSpPr>
        <p:spPr>
          <a:xfrm>
            <a:off x="625542" y="6278798"/>
            <a:ext cx="17055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796A3ABA-6066-F648-A723-F679629223E8}" type="slidenum">
              <a:rPr lang="en-US" sz="1200" smtClean="0">
                <a:solidFill>
                  <a:schemeClr val="tx1"/>
                </a:solidFill>
              </a:rPr>
              <a:t>‹#›</a:t>
            </a:fld>
            <a:endParaRPr lang="en-US" sz="12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411194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py + Images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8"/>
          <p:cNvSpPr>
            <a:spLocks noGrp="1"/>
          </p:cNvSpPr>
          <p:nvPr>
            <p:ph type="pic" sz="quarter" idx="16" hasCustomPrompt="1"/>
          </p:nvPr>
        </p:nvSpPr>
        <p:spPr>
          <a:xfrm>
            <a:off x="9380855" y="3412837"/>
            <a:ext cx="2811146" cy="34451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the icon in the centre to add an image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6561273" y="0"/>
            <a:ext cx="2829742" cy="34451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the icon in the centre to add an image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4" hasCustomPrompt="1"/>
          </p:nvPr>
        </p:nvSpPr>
        <p:spPr>
          <a:xfrm>
            <a:off x="9380855" y="0"/>
            <a:ext cx="2811146" cy="34451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the icon in the centre to add an image</a:t>
            </a:r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5" hasCustomPrompt="1"/>
          </p:nvPr>
        </p:nvSpPr>
        <p:spPr>
          <a:xfrm>
            <a:off x="6561273" y="3412837"/>
            <a:ext cx="2829742" cy="34451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the icon in the centre to add an image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25542" y="1394300"/>
            <a:ext cx="5524737" cy="803933"/>
          </a:xfrm>
          <a:prstGeom prst="rect">
            <a:avLst/>
          </a:prstGeom>
        </p:spPr>
        <p:txBody>
          <a:bodyPr anchor="b"/>
          <a:lstStyle>
            <a:lvl1pPr>
              <a:defRPr sz="4000" b="1" i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TITLE GOES HERE</a:t>
            </a:r>
            <a:endParaRPr lang="en-GB"/>
          </a:p>
        </p:txBody>
      </p:sp>
      <p:sp>
        <p:nvSpPr>
          <p:cNvPr id="14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25542" y="2250927"/>
            <a:ext cx="5524737" cy="37106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Copy goes here</a:t>
            </a:r>
          </a:p>
        </p:txBody>
      </p:sp>
      <p:pic>
        <p:nvPicPr>
          <p:cNvPr id="2" name="Picture 1" descr="A light line in the dark&#10;&#10;Description automatically generated">
            <a:extLst>
              <a:ext uri="{FF2B5EF4-FFF2-40B4-BE49-F238E27FC236}">
                <a16:creationId xmlns:a16="http://schemas.microsoft.com/office/drawing/2014/main" id="{9B41ADE8-38DA-B066-5CB9-FF8B3766FF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58242" y="2780976"/>
            <a:ext cx="8243248" cy="139840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41CF3C3-4170-8BC9-338D-16F027915F93}"/>
              </a:ext>
            </a:extLst>
          </p:cNvPr>
          <p:cNvSpPr txBox="1"/>
          <p:nvPr userDrawn="1"/>
        </p:nvSpPr>
        <p:spPr>
          <a:xfrm>
            <a:off x="625542" y="6278798"/>
            <a:ext cx="17055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796A3ABA-6066-F648-A723-F679629223E8}" type="slidenum">
              <a:rPr lang="en-US" sz="1200" smtClean="0">
                <a:solidFill>
                  <a:schemeClr val="tx1"/>
                </a:solidFill>
              </a:rPr>
              <a:t>‹#›</a:t>
            </a:fld>
            <a:endParaRPr lang="en-US" sz="120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7D7DB3-06C4-A43B-877B-60D61FD52E4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8480" y="416204"/>
            <a:ext cx="1042650" cy="641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13669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ograph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icture Placeholder 30"/>
          <p:cNvSpPr>
            <a:spLocks noGrp="1"/>
          </p:cNvSpPr>
          <p:nvPr>
            <p:ph type="pic" sz="quarter" idx="24"/>
          </p:nvPr>
        </p:nvSpPr>
        <p:spPr>
          <a:xfrm>
            <a:off x="8560519" y="2296873"/>
            <a:ext cx="1892300" cy="1892300"/>
          </a:xfrm>
          <a:custGeom>
            <a:avLst/>
            <a:gdLst>
              <a:gd name="connsiteX0" fmla="*/ 946150 w 1892300"/>
              <a:gd name="connsiteY0" fmla="*/ 0 h 1892300"/>
              <a:gd name="connsiteX1" fmla="*/ 1892300 w 1892300"/>
              <a:gd name="connsiteY1" fmla="*/ 946150 h 1892300"/>
              <a:gd name="connsiteX2" fmla="*/ 946150 w 1892300"/>
              <a:gd name="connsiteY2" fmla="*/ 1892300 h 1892300"/>
              <a:gd name="connsiteX3" fmla="*/ 0 w 1892300"/>
              <a:gd name="connsiteY3" fmla="*/ 946150 h 1892300"/>
              <a:gd name="connsiteX4" fmla="*/ 946150 w 1892300"/>
              <a:gd name="connsiteY4" fmla="*/ 0 h 1892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92300" h="1892300">
                <a:moveTo>
                  <a:pt x="946150" y="0"/>
                </a:moveTo>
                <a:cubicBezTo>
                  <a:pt x="1468694" y="0"/>
                  <a:pt x="1892300" y="423606"/>
                  <a:pt x="1892300" y="946150"/>
                </a:cubicBezTo>
                <a:cubicBezTo>
                  <a:pt x="1892300" y="1468694"/>
                  <a:pt x="1468694" y="1892300"/>
                  <a:pt x="946150" y="1892300"/>
                </a:cubicBezTo>
                <a:cubicBezTo>
                  <a:pt x="423606" y="1892300"/>
                  <a:pt x="0" y="1468694"/>
                  <a:pt x="0" y="946150"/>
                </a:cubicBezTo>
                <a:cubicBezTo>
                  <a:pt x="0" y="423606"/>
                  <a:pt x="423606" y="0"/>
                  <a:pt x="946150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defRPr sz="2000"/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30" name="Picture Placeholder 29"/>
          <p:cNvSpPr>
            <a:spLocks noGrp="1"/>
          </p:cNvSpPr>
          <p:nvPr>
            <p:ph type="pic" sz="quarter" idx="23"/>
          </p:nvPr>
        </p:nvSpPr>
        <p:spPr>
          <a:xfrm>
            <a:off x="5139457" y="2296873"/>
            <a:ext cx="1892300" cy="1892300"/>
          </a:xfrm>
          <a:custGeom>
            <a:avLst/>
            <a:gdLst>
              <a:gd name="connsiteX0" fmla="*/ 946150 w 1892300"/>
              <a:gd name="connsiteY0" fmla="*/ 0 h 1892300"/>
              <a:gd name="connsiteX1" fmla="*/ 1892300 w 1892300"/>
              <a:gd name="connsiteY1" fmla="*/ 946150 h 1892300"/>
              <a:gd name="connsiteX2" fmla="*/ 946150 w 1892300"/>
              <a:gd name="connsiteY2" fmla="*/ 1892300 h 1892300"/>
              <a:gd name="connsiteX3" fmla="*/ 0 w 1892300"/>
              <a:gd name="connsiteY3" fmla="*/ 946150 h 1892300"/>
              <a:gd name="connsiteX4" fmla="*/ 946150 w 1892300"/>
              <a:gd name="connsiteY4" fmla="*/ 0 h 1892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92300" h="1892300">
                <a:moveTo>
                  <a:pt x="946150" y="0"/>
                </a:moveTo>
                <a:cubicBezTo>
                  <a:pt x="1468694" y="0"/>
                  <a:pt x="1892300" y="423606"/>
                  <a:pt x="1892300" y="946150"/>
                </a:cubicBezTo>
                <a:cubicBezTo>
                  <a:pt x="1892300" y="1468694"/>
                  <a:pt x="1468694" y="1892300"/>
                  <a:pt x="946150" y="1892300"/>
                </a:cubicBezTo>
                <a:cubicBezTo>
                  <a:pt x="423606" y="1892300"/>
                  <a:pt x="0" y="1468694"/>
                  <a:pt x="0" y="946150"/>
                </a:cubicBezTo>
                <a:cubicBezTo>
                  <a:pt x="0" y="423606"/>
                  <a:pt x="423606" y="0"/>
                  <a:pt x="946150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defRPr sz="2000"/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29" name="Picture Placeholder 28"/>
          <p:cNvSpPr>
            <a:spLocks noGrp="1"/>
          </p:cNvSpPr>
          <p:nvPr>
            <p:ph type="pic" sz="quarter" idx="22"/>
          </p:nvPr>
        </p:nvSpPr>
        <p:spPr>
          <a:xfrm>
            <a:off x="1718397" y="2296873"/>
            <a:ext cx="1892300" cy="1892300"/>
          </a:xfrm>
          <a:custGeom>
            <a:avLst/>
            <a:gdLst>
              <a:gd name="connsiteX0" fmla="*/ 946150 w 1892300"/>
              <a:gd name="connsiteY0" fmla="*/ 0 h 1892300"/>
              <a:gd name="connsiteX1" fmla="*/ 1892300 w 1892300"/>
              <a:gd name="connsiteY1" fmla="*/ 946150 h 1892300"/>
              <a:gd name="connsiteX2" fmla="*/ 946150 w 1892300"/>
              <a:gd name="connsiteY2" fmla="*/ 1892300 h 1892300"/>
              <a:gd name="connsiteX3" fmla="*/ 0 w 1892300"/>
              <a:gd name="connsiteY3" fmla="*/ 946150 h 1892300"/>
              <a:gd name="connsiteX4" fmla="*/ 946150 w 1892300"/>
              <a:gd name="connsiteY4" fmla="*/ 0 h 1892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92300" h="1892300">
                <a:moveTo>
                  <a:pt x="946150" y="0"/>
                </a:moveTo>
                <a:cubicBezTo>
                  <a:pt x="1468694" y="0"/>
                  <a:pt x="1892300" y="423606"/>
                  <a:pt x="1892300" y="946150"/>
                </a:cubicBezTo>
                <a:cubicBezTo>
                  <a:pt x="1892300" y="1468694"/>
                  <a:pt x="1468694" y="1892300"/>
                  <a:pt x="946150" y="1892300"/>
                </a:cubicBezTo>
                <a:cubicBezTo>
                  <a:pt x="423606" y="1892300"/>
                  <a:pt x="0" y="1468694"/>
                  <a:pt x="0" y="946150"/>
                </a:cubicBezTo>
                <a:cubicBezTo>
                  <a:pt x="0" y="423606"/>
                  <a:pt x="423606" y="0"/>
                  <a:pt x="946150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441035" y="914400"/>
            <a:ext cx="11289147" cy="1042620"/>
          </a:xfrm>
          <a:prstGeom prst="rect">
            <a:avLst/>
          </a:prstGeom>
        </p:spPr>
        <p:txBody>
          <a:bodyPr anchor="b"/>
          <a:lstStyle>
            <a:lvl1pPr algn="ctr">
              <a:defRPr sz="4000" b="1" i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TITLE GOES HERE</a:t>
            </a:r>
            <a:endParaRPr lang="en-GB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6" hasCustomPrompt="1"/>
          </p:nvPr>
        </p:nvSpPr>
        <p:spPr>
          <a:xfrm>
            <a:off x="1417835" y="4385454"/>
            <a:ext cx="2559810" cy="425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NAME GOES HERE</a:t>
            </a:r>
          </a:p>
        </p:txBody>
      </p:sp>
      <p:sp>
        <p:nvSpPr>
          <p:cNvPr id="19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4838896" y="4385454"/>
            <a:ext cx="2559810" cy="425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NAME GOES HERE</a:t>
            </a:r>
          </a:p>
        </p:txBody>
      </p:sp>
      <p:sp>
        <p:nvSpPr>
          <p:cNvPr id="20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8259957" y="4385454"/>
            <a:ext cx="2559810" cy="425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NAME GOES HERE</a:t>
            </a:r>
          </a:p>
        </p:txBody>
      </p:sp>
      <p:sp>
        <p:nvSpPr>
          <p:cNvPr id="22" name="Text Placeholder 17"/>
          <p:cNvSpPr>
            <a:spLocks noGrp="1"/>
          </p:cNvSpPr>
          <p:nvPr>
            <p:ph type="body" sz="quarter" idx="19" hasCustomPrompt="1"/>
          </p:nvPr>
        </p:nvSpPr>
        <p:spPr>
          <a:xfrm>
            <a:off x="1546658" y="4858471"/>
            <a:ext cx="2235777" cy="89974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Copy</a:t>
            </a:r>
          </a:p>
        </p:txBody>
      </p:sp>
      <p:sp>
        <p:nvSpPr>
          <p:cNvPr id="23" name="Text Placeholder 17"/>
          <p:cNvSpPr>
            <a:spLocks noGrp="1"/>
          </p:cNvSpPr>
          <p:nvPr>
            <p:ph type="body" sz="quarter" idx="20" hasCustomPrompt="1"/>
          </p:nvPr>
        </p:nvSpPr>
        <p:spPr>
          <a:xfrm>
            <a:off x="4967719" y="4858471"/>
            <a:ext cx="2235777" cy="89974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Copy</a:t>
            </a:r>
          </a:p>
        </p:txBody>
      </p:sp>
      <p:sp>
        <p:nvSpPr>
          <p:cNvPr id="24" name="Text Placeholder 17"/>
          <p:cNvSpPr>
            <a:spLocks noGrp="1"/>
          </p:cNvSpPr>
          <p:nvPr>
            <p:ph type="body" sz="quarter" idx="21" hasCustomPrompt="1"/>
          </p:nvPr>
        </p:nvSpPr>
        <p:spPr>
          <a:xfrm>
            <a:off x="8388780" y="4858471"/>
            <a:ext cx="2235777" cy="89974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Copy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1DA9220-9236-7CA3-688D-A6A20C4E809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8480" y="416204"/>
            <a:ext cx="1042650" cy="64163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9179669-98F7-A07C-3A98-FC0A3508ACBD}"/>
              </a:ext>
            </a:extLst>
          </p:cNvPr>
          <p:cNvSpPr txBox="1"/>
          <p:nvPr userDrawn="1"/>
        </p:nvSpPr>
        <p:spPr>
          <a:xfrm>
            <a:off x="625542" y="6278798"/>
            <a:ext cx="17055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796A3ABA-6066-F648-A723-F679629223E8}" type="slidenum">
              <a:rPr lang="en-US" sz="1200" smtClean="0">
                <a:solidFill>
                  <a:schemeClr val="tx1"/>
                </a:solidFill>
              </a:rPr>
              <a:t>‹#›</a:t>
            </a:fld>
            <a:endParaRPr lang="en-US" sz="12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182944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s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9328727" y="-1"/>
            <a:ext cx="2863274" cy="342207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Rectangle 26"/>
          <p:cNvSpPr/>
          <p:nvPr userDrawn="1"/>
        </p:nvSpPr>
        <p:spPr>
          <a:xfrm>
            <a:off x="6465453" y="-16307"/>
            <a:ext cx="2863274" cy="344981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Rectangle 27"/>
          <p:cNvSpPr/>
          <p:nvPr userDrawn="1"/>
        </p:nvSpPr>
        <p:spPr>
          <a:xfrm>
            <a:off x="9328727" y="3422074"/>
            <a:ext cx="2863274" cy="34451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Rectangle 28"/>
          <p:cNvSpPr/>
          <p:nvPr userDrawn="1"/>
        </p:nvSpPr>
        <p:spPr>
          <a:xfrm>
            <a:off x="6465453" y="3426690"/>
            <a:ext cx="2863274" cy="343592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6" hasCustomPrompt="1"/>
          </p:nvPr>
        </p:nvSpPr>
        <p:spPr>
          <a:xfrm>
            <a:off x="9642475" y="792711"/>
            <a:ext cx="2235777" cy="74052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400" baseline="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GB"/>
              <a:t>XXX</a:t>
            </a:r>
          </a:p>
        </p:txBody>
      </p:sp>
      <p:sp>
        <p:nvSpPr>
          <p:cNvPr id="22" name="Text Placeholder 17"/>
          <p:cNvSpPr>
            <a:spLocks noGrp="1"/>
          </p:cNvSpPr>
          <p:nvPr>
            <p:ph type="body" sz="quarter" idx="19" hasCustomPrompt="1"/>
          </p:nvPr>
        </p:nvSpPr>
        <p:spPr>
          <a:xfrm>
            <a:off x="9645066" y="1549541"/>
            <a:ext cx="2233186" cy="105208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aseline="0">
                <a:solidFill>
                  <a:schemeClr val="accent1"/>
                </a:solidFill>
                <a:latin typeface="FSP DEMO - Proxima Nova Light" panose="02000506030000020004" pitchFamily="50" charset="0"/>
              </a:defRPr>
            </a:lvl1pPr>
          </a:lstStyle>
          <a:p>
            <a:pPr lvl="0"/>
            <a:r>
              <a:rPr lang="en-GB"/>
              <a:t>Copy</a:t>
            </a:r>
          </a:p>
        </p:txBody>
      </p:sp>
      <p:sp>
        <p:nvSpPr>
          <p:cNvPr id="30" name="Text Placeholder 17"/>
          <p:cNvSpPr>
            <a:spLocks noGrp="1"/>
          </p:cNvSpPr>
          <p:nvPr>
            <p:ph type="body" sz="quarter" idx="20" hasCustomPrompt="1"/>
          </p:nvPr>
        </p:nvSpPr>
        <p:spPr>
          <a:xfrm>
            <a:off x="6776611" y="4331107"/>
            <a:ext cx="2235777" cy="74052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400" baseline="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GB"/>
              <a:t>XXX</a:t>
            </a:r>
          </a:p>
        </p:txBody>
      </p:sp>
      <p:sp>
        <p:nvSpPr>
          <p:cNvPr id="31" name="Text Placeholder 17"/>
          <p:cNvSpPr>
            <a:spLocks noGrp="1"/>
          </p:cNvSpPr>
          <p:nvPr>
            <p:ph type="body" sz="quarter" idx="21" hasCustomPrompt="1"/>
          </p:nvPr>
        </p:nvSpPr>
        <p:spPr>
          <a:xfrm>
            <a:off x="6779202" y="5087937"/>
            <a:ext cx="2233186" cy="105208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aseline="0">
                <a:solidFill>
                  <a:schemeClr val="accent1"/>
                </a:solidFill>
                <a:latin typeface="FSP DEMO - Proxima Nova Light" panose="02000506030000020004" pitchFamily="50" charset="0"/>
              </a:defRPr>
            </a:lvl1pPr>
          </a:lstStyle>
          <a:p>
            <a:pPr lvl="0"/>
            <a:r>
              <a:rPr lang="en-GB"/>
              <a:t>Copy</a:t>
            </a:r>
          </a:p>
        </p:txBody>
      </p:sp>
      <p:sp>
        <p:nvSpPr>
          <p:cNvPr id="32" name="Text Placeholder 17"/>
          <p:cNvSpPr>
            <a:spLocks noGrp="1"/>
          </p:cNvSpPr>
          <p:nvPr>
            <p:ph type="body" sz="quarter" idx="22" hasCustomPrompt="1"/>
          </p:nvPr>
        </p:nvSpPr>
        <p:spPr>
          <a:xfrm>
            <a:off x="9639885" y="4331107"/>
            <a:ext cx="2235777" cy="74052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400" baseline="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en-GB"/>
              <a:t>XXX</a:t>
            </a:r>
          </a:p>
        </p:txBody>
      </p:sp>
      <p:sp>
        <p:nvSpPr>
          <p:cNvPr id="33" name="Text Placeholder 17"/>
          <p:cNvSpPr>
            <a:spLocks noGrp="1"/>
          </p:cNvSpPr>
          <p:nvPr>
            <p:ph type="body" sz="quarter" idx="23" hasCustomPrompt="1"/>
          </p:nvPr>
        </p:nvSpPr>
        <p:spPr>
          <a:xfrm>
            <a:off x="9642476" y="5087937"/>
            <a:ext cx="2233186" cy="105208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aseline="0">
                <a:solidFill>
                  <a:schemeClr val="bg2"/>
                </a:solidFill>
                <a:latin typeface="FSP DEMO - Proxima Nova Light" panose="02000506030000020004" pitchFamily="50" charset="0"/>
              </a:defRPr>
            </a:lvl1pPr>
          </a:lstStyle>
          <a:p>
            <a:pPr lvl="0"/>
            <a:r>
              <a:rPr lang="en-GB"/>
              <a:t>Copy</a:t>
            </a:r>
          </a:p>
        </p:txBody>
      </p:sp>
      <p:sp>
        <p:nvSpPr>
          <p:cNvPr id="34" name="Text Placeholder 17"/>
          <p:cNvSpPr>
            <a:spLocks noGrp="1"/>
          </p:cNvSpPr>
          <p:nvPr>
            <p:ph type="body" sz="quarter" idx="24" hasCustomPrompt="1"/>
          </p:nvPr>
        </p:nvSpPr>
        <p:spPr>
          <a:xfrm>
            <a:off x="6785264" y="792711"/>
            <a:ext cx="2235777" cy="74052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400" baseline="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en-GB"/>
              <a:t>XXX</a:t>
            </a:r>
          </a:p>
        </p:txBody>
      </p:sp>
      <p:sp>
        <p:nvSpPr>
          <p:cNvPr id="35" name="Text Placeholder 17"/>
          <p:cNvSpPr>
            <a:spLocks noGrp="1"/>
          </p:cNvSpPr>
          <p:nvPr>
            <p:ph type="body" sz="quarter" idx="25" hasCustomPrompt="1"/>
          </p:nvPr>
        </p:nvSpPr>
        <p:spPr>
          <a:xfrm>
            <a:off x="6787855" y="1549541"/>
            <a:ext cx="2233186" cy="105208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aseline="0">
                <a:solidFill>
                  <a:schemeClr val="bg2"/>
                </a:solidFill>
                <a:latin typeface="FSP DEMO - Proxima Nova Light" panose="02000506030000020004" pitchFamily="50" charset="0"/>
              </a:defRPr>
            </a:lvl1pPr>
          </a:lstStyle>
          <a:p>
            <a:pPr lvl="0"/>
            <a:r>
              <a:rPr lang="en-GB"/>
              <a:t>Copy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625542" y="1394300"/>
            <a:ext cx="5336847" cy="803933"/>
          </a:xfrm>
          <a:prstGeom prst="rect">
            <a:avLst/>
          </a:prstGeom>
        </p:spPr>
        <p:txBody>
          <a:bodyPr anchor="b"/>
          <a:lstStyle>
            <a:lvl1pPr>
              <a:defRPr sz="4000" b="1" i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STATS TITLE HERE</a:t>
            </a:r>
            <a:endParaRPr lang="en-GB"/>
          </a:p>
        </p:txBody>
      </p:sp>
      <p:sp>
        <p:nvSpPr>
          <p:cNvPr id="19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25542" y="2250927"/>
            <a:ext cx="5336847" cy="37106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Copy goes here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152AE2-41A2-8AA0-EA50-54065E6048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8480" y="416204"/>
            <a:ext cx="1042650" cy="64163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502048D-377A-0555-DBE0-0D5B3D7BE4A5}"/>
              </a:ext>
            </a:extLst>
          </p:cNvPr>
          <p:cNvSpPr txBox="1"/>
          <p:nvPr userDrawn="1"/>
        </p:nvSpPr>
        <p:spPr>
          <a:xfrm>
            <a:off x="625542" y="6278798"/>
            <a:ext cx="17055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796A3ABA-6066-F648-A723-F679629223E8}" type="slidenum">
              <a:rPr lang="en-US" sz="1200" smtClean="0">
                <a:solidFill>
                  <a:schemeClr val="tx1"/>
                </a:solidFill>
              </a:rPr>
              <a:t>‹#›</a:t>
            </a:fld>
            <a:endParaRPr lang="en-US" sz="12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15836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Header and Body Text_W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D824C8-D480-44F9-8DAC-55E6AFF1A1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3" name="object 2">
            <a:extLst>
              <a:ext uri="{FF2B5EF4-FFF2-40B4-BE49-F238E27FC236}">
                <a16:creationId xmlns:a16="http://schemas.microsoft.com/office/drawing/2014/main" id="{5134E26C-ECC1-420B-8B07-3038E4CCDDCD}"/>
              </a:ext>
            </a:extLst>
          </p:cNvPr>
          <p:cNvSpPr/>
          <p:nvPr userDrawn="1"/>
        </p:nvSpPr>
        <p:spPr>
          <a:xfrm>
            <a:off x="0" y="1371497"/>
            <a:ext cx="781351" cy="2743200"/>
          </a:xfrm>
          <a:custGeom>
            <a:avLst/>
            <a:gdLst/>
            <a:ahLst/>
            <a:cxnLst/>
            <a:rect l="l" t="t" r="r" b="b"/>
            <a:pathLst>
              <a:path w="1288415" h="4523740">
                <a:moveTo>
                  <a:pt x="0" y="4523432"/>
                </a:moveTo>
                <a:lnTo>
                  <a:pt x="1287918" y="4523432"/>
                </a:lnTo>
                <a:lnTo>
                  <a:pt x="1287918" y="0"/>
                </a:lnTo>
                <a:lnTo>
                  <a:pt x="0" y="0"/>
                </a:lnTo>
                <a:lnTo>
                  <a:pt x="0" y="4523432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 lIns="0" tIns="0" rIns="0" bIns="0" rtlCol="0"/>
          <a:lstStyle/>
          <a:p>
            <a:endParaRPr sz="1092" dirty="0"/>
          </a:p>
        </p:txBody>
      </p:sp>
      <p:sp>
        <p:nvSpPr>
          <p:cNvPr id="14" name="object 3">
            <a:extLst>
              <a:ext uri="{FF2B5EF4-FFF2-40B4-BE49-F238E27FC236}">
                <a16:creationId xmlns:a16="http://schemas.microsoft.com/office/drawing/2014/main" id="{42849CE8-FD2A-4669-9684-00C87ABC71FD}"/>
              </a:ext>
            </a:extLst>
          </p:cNvPr>
          <p:cNvSpPr/>
          <p:nvPr userDrawn="1"/>
        </p:nvSpPr>
        <p:spPr>
          <a:xfrm>
            <a:off x="0" y="4114505"/>
            <a:ext cx="781351" cy="1371600"/>
          </a:xfrm>
          <a:custGeom>
            <a:avLst/>
            <a:gdLst/>
            <a:ahLst/>
            <a:cxnLst/>
            <a:rect l="l" t="t" r="r" b="b"/>
            <a:pathLst>
              <a:path w="1288415" h="2261870">
                <a:moveTo>
                  <a:pt x="0" y="2261721"/>
                </a:moveTo>
                <a:lnTo>
                  <a:pt x="1287918" y="2261721"/>
                </a:lnTo>
                <a:lnTo>
                  <a:pt x="1287918" y="0"/>
                </a:lnTo>
                <a:lnTo>
                  <a:pt x="0" y="0"/>
                </a:lnTo>
                <a:lnTo>
                  <a:pt x="0" y="2261721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0" tIns="0" rIns="0" bIns="0" rtlCol="0"/>
          <a:lstStyle/>
          <a:p>
            <a:endParaRPr sz="1092" dirty="0"/>
          </a:p>
        </p:txBody>
      </p:sp>
      <p:sp>
        <p:nvSpPr>
          <p:cNvPr id="15" name="Date Placeholder 14">
            <a:extLst>
              <a:ext uri="{FF2B5EF4-FFF2-40B4-BE49-F238E27FC236}">
                <a16:creationId xmlns:a16="http://schemas.microsoft.com/office/drawing/2014/main" id="{ED0FFD06-5BB9-4AA7-BA77-062D2EB1AB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/>
              <a:t>Chapter title</a:t>
            </a:r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C9F76D75-9899-48A5-8346-3199A7DCB9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Title of document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D47F2FCD-BFBA-4648-A693-FE3F084540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583B3A6A-1478-43D0-ACDC-254C2F6475F4}" type="slidenum">
              <a:rPr lang="en-GB" smtClean="0"/>
              <a:pPr algn="l"/>
              <a:t>‹#›</a:t>
            </a:fld>
            <a:endParaRPr lang="en-GB" dirty="0"/>
          </a:p>
        </p:txBody>
      </p:sp>
      <p:sp>
        <p:nvSpPr>
          <p:cNvPr id="18" name="Title 17">
            <a:extLst>
              <a:ext uri="{FF2B5EF4-FFF2-40B4-BE49-F238E27FC236}">
                <a16:creationId xmlns:a16="http://schemas.microsoft.com/office/drawing/2014/main" id="{026F7CB4-49D8-4A6A-8CC1-AC2F8E66EC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add 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4648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hart Placeholder 8"/>
          <p:cNvSpPr>
            <a:spLocks noGrp="1"/>
          </p:cNvSpPr>
          <p:nvPr>
            <p:ph type="chart" sz="quarter" idx="13" hasCustomPrompt="1"/>
          </p:nvPr>
        </p:nvSpPr>
        <p:spPr>
          <a:xfrm>
            <a:off x="6400800" y="1235166"/>
            <a:ext cx="5180025" cy="481781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aseline="0"/>
            </a:lvl1pPr>
          </a:lstStyle>
          <a:p>
            <a:r>
              <a:rPr lang="en-GB"/>
              <a:t>Click icon in the middle to add a chart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25542" y="1394300"/>
            <a:ext cx="5336847" cy="803933"/>
          </a:xfrm>
          <a:prstGeom prst="rect">
            <a:avLst/>
          </a:prstGeom>
        </p:spPr>
        <p:txBody>
          <a:bodyPr anchor="b"/>
          <a:lstStyle>
            <a:lvl1pPr>
              <a:defRPr sz="4000" b="1" i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STATS TITLE HERE</a:t>
            </a:r>
            <a:endParaRPr lang="en-GB"/>
          </a:p>
        </p:txBody>
      </p:sp>
      <p:sp>
        <p:nvSpPr>
          <p:cNvPr id="11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25542" y="2250927"/>
            <a:ext cx="5336847" cy="37106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Copy goes here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4DCD05F-E012-F5F1-7BAD-5EA11241A5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8480" y="416204"/>
            <a:ext cx="1042650" cy="64163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DE3261C-D46E-D912-E019-5673E5170F31}"/>
              </a:ext>
            </a:extLst>
          </p:cNvPr>
          <p:cNvSpPr txBox="1"/>
          <p:nvPr userDrawn="1"/>
        </p:nvSpPr>
        <p:spPr>
          <a:xfrm>
            <a:off x="625542" y="6278798"/>
            <a:ext cx="17055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796A3ABA-6066-F648-A723-F679629223E8}" type="slidenum">
              <a:rPr lang="en-US" sz="1200" smtClean="0">
                <a:solidFill>
                  <a:schemeClr val="tx1"/>
                </a:solidFill>
              </a:rPr>
              <a:t>‹#›</a:t>
            </a:fld>
            <a:endParaRPr lang="en-US" sz="12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757384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Graph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hart Placeholder 8"/>
          <p:cNvSpPr>
            <a:spLocks noGrp="1"/>
          </p:cNvSpPr>
          <p:nvPr>
            <p:ph type="chart" sz="quarter" idx="13" hasCustomPrompt="1"/>
          </p:nvPr>
        </p:nvSpPr>
        <p:spPr>
          <a:xfrm>
            <a:off x="6400800" y="1235166"/>
            <a:ext cx="5180025" cy="481781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in the middle to add a chart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25542" y="1394300"/>
            <a:ext cx="5336847" cy="803933"/>
          </a:xfrm>
          <a:prstGeom prst="rect">
            <a:avLst/>
          </a:prstGeom>
        </p:spPr>
        <p:txBody>
          <a:bodyPr anchor="b"/>
          <a:lstStyle>
            <a:lvl1pPr>
              <a:defRPr sz="4000" b="1" i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STATS TITLE HERE</a:t>
            </a:r>
            <a:endParaRPr lang="en-GB"/>
          </a:p>
        </p:txBody>
      </p:sp>
      <p:sp>
        <p:nvSpPr>
          <p:cNvPr id="11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25542" y="2250927"/>
            <a:ext cx="5336847" cy="37106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Copy goes here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9F782F-455E-D872-E915-DA0061F35C1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8480" y="416204"/>
            <a:ext cx="1042650" cy="64163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AC4C84B-6C02-3E39-5B4A-34DBD3B1B2C9}"/>
              </a:ext>
            </a:extLst>
          </p:cNvPr>
          <p:cNvSpPr txBox="1"/>
          <p:nvPr userDrawn="1"/>
        </p:nvSpPr>
        <p:spPr>
          <a:xfrm>
            <a:off x="625542" y="6278798"/>
            <a:ext cx="17055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796A3ABA-6066-F648-A723-F679629223E8}" type="slidenum">
              <a:rPr lang="en-US" sz="1200" smtClean="0">
                <a:solidFill>
                  <a:schemeClr val="bg1"/>
                </a:solidFill>
              </a:rPr>
              <a:t>‹#›</a:t>
            </a:fld>
            <a:endParaRPr lang="en-US" sz="1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96537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able Placeholder 11"/>
          <p:cNvSpPr>
            <a:spLocks noGrp="1"/>
          </p:cNvSpPr>
          <p:nvPr>
            <p:ph type="tbl" sz="quarter" idx="13" hasCustomPrompt="1"/>
          </p:nvPr>
        </p:nvSpPr>
        <p:spPr>
          <a:xfrm>
            <a:off x="6400799" y="1235166"/>
            <a:ext cx="5180025" cy="48178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aseline="0"/>
            </a:lvl1pPr>
          </a:lstStyle>
          <a:p>
            <a:r>
              <a:rPr lang="en-GB"/>
              <a:t>Click on the icon in the middle to add a table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25542" y="1394300"/>
            <a:ext cx="5336847" cy="803933"/>
          </a:xfrm>
          <a:prstGeom prst="rect">
            <a:avLst/>
          </a:prstGeom>
        </p:spPr>
        <p:txBody>
          <a:bodyPr anchor="b"/>
          <a:lstStyle>
            <a:lvl1pPr>
              <a:defRPr sz="4000" b="1" i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TITLE HERE</a:t>
            </a:r>
            <a:endParaRPr lang="en-GB"/>
          </a:p>
        </p:txBody>
      </p:sp>
      <p:sp>
        <p:nvSpPr>
          <p:cNvPr id="1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25542" y="2250927"/>
            <a:ext cx="5336847" cy="37106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Copy goes here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83DEDBF-2CA0-8FAC-75CF-A6EA6C68F0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8480" y="416204"/>
            <a:ext cx="1042650" cy="64163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60F2923-98F3-3665-B0C8-A7587736AA03}"/>
              </a:ext>
            </a:extLst>
          </p:cNvPr>
          <p:cNvSpPr txBox="1"/>
          <p:nvPr userDrawn="1"/>
        </p:nvSpPr>
        <p:spPr>
          <a:xfrm>
            <a:off x="625542" y="6278798"/>
            <a:ext cx="17055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796A3ABA-6066-F648-A723-F679629223E8}" type="slidenum">
              <a:rPr lang="en-US" sz="1200" smtClean="0">
                <a:solidFill>
                  <a:schemeClr val="tx1"/>
                </a:solidFill>
              </a:rPr>
              <a:t>‹#›</a:t>
            </a:fld>
            <a:endParaRPr lang="en-US" sz="12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727457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ab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8111738-5C0E-88BE-DB3D-0BA8AD658D9D}"/>
              </a:ext>
            </a:extLst>
          </p:cNvPr>
          <p:cNvSpPr/>
          <p:nvPr userDrawn="1"/>
        </p:nvSpPr>
        <p:spPr>
          <a:xfrm>
            <a:off x="-1" y="0"/>
            <a:ext cx="503435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25542" y="1394300"/>
            <a:ext cx="5336847" cy="803933"/>
          </a:xfrm>
          <a:prstGeom prst="rect">
            <a:avLst/>
          </a:prstGeom>
        </p:spPr>
        <p:txBody>
          <a:bodyPr anchor="b"/>
          <a:lstStyle>
            <a:lvl1pPr>
              <a:defRPr sz="4000" b="1" i="0" baseline="0">
                <a:solidFill>
                  <a:srgbClr val="00347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TITLE HERE</a:t>
            </a:r>
            <a:endParaRPr lang="en-GB"/>
          </a:p>
        </p:txBody>
      </p:sp>
      <p:sp>
        <p:nvSpPr>
          <p:cNvPr id="1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25542" y="2250927"/>
            <a:ext cx="5336847" cy="37106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aseline="0">
                <a:solidFill>
                  <a:srgbClr val="00347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Copy goes here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83DEDBF-2CA0-8FAC-75CF-A6EA6C68F0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8480" y="416204"/>
            <a:ext cx="1042650" cy="64163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D168296-F521-1E9C-FE22-5CE1FBAA9B82}"/>
              </a:ext>
            </a:extLst>
          </p:cNvPr>
          <p:cNvSpPr txBox="1"/>
          <p:nvPr userDrawn="1"/>
        </p:nvSpPr>
        <p:spPr>
          <a:xfrm>
            <a:off x="625542" y="6278798"/>
            <a:ext cx="17055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796A3ABA-6066-F648-A723-F679629223E8}" type="slidenum">
              <a:rPr lang="en-US" sz="1200" smtClean="0">
                <a:solidFill>
                  <a:schemeClr val="tx1"/>
                </a:solidFill>
              </a:rPr>
              <a:t>‹#›</a:t>
            </a:fld>
            <a:endParaRPr lang="en-US" sz="12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565634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ab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8111738-5C0E-88BE-DB3D-0BA8AD658D9D}"/>
              </a:ext>
            </a:extLst>
          </p:cNvPr>
          <p:cNvSpPr/>
          <p:nvPr userDrawn="1"/>
        </p:nvSpPr>
        <p:spPr>
          <a:xfrm>
            <a:off x="-1" y="0"/>
            <a:ext cx="503435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25542" y="1394300"/>
            <a:ext cx="5336847" cy="803933"/>
          </a:xfrm>
          <a:prstGeom prst="rect">
            <a:avLst/>
          </a:prstGeom>
        </p:spPr>
        <p:txBody>
          <a:bodyPr anchor="b"/>
          <a:lstStyle>
            <a:lvl1pPr>
              <a:defRPr sz="4000" b="1" i="0" baseline="0">
                <a:solidFill>
                  <a:srgbClr val="00347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TITLE HERE</a:t>
            </a:r>
            <a:endParaRPr lang="en-GB"/>
          </a:p>
        </p:txBody>
      </p:sp>
      <p:sp>
        <p:nvSpPr>
          <p:cNvPr id="1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25542" y="2250927"/>
            <a:ext cx="10800482" cy="3710614"/>
          </a:xfrm>
          <a:prstGeom prst="rect">
            <a:avLst/>
          </a:prstGeom>
        </p:spPr>
        <p:txBody>
          <a:bodyPr numCol="3"/>
          <a:lstStyle>
            <a:lvl1pPr marL="0" indent="0">
              <a:buNone/>
              <a:defRPr sz="1200" baseline="0">
                <a:solidFill>
                  <a:srgbClr val="00347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Etiam</a:t>
            </a:r>
            <a:r>
              <a:rPr lang="en-GB"/>
              <a:t> </a:t>
            </a:r>
            <a:r>
              <a:rPr lang="en-GB" err="1"/>
              <a:t>feugiat</a:t>
            </a:r>
            <a:r>
              <a:rPr lang="en-GB"/>
              <a:t> porta </a:t>
            </a:r>
            <a:r>
              <a:rPr lang="en-GB" err="1"/>
              <a:t>sapien</a:t>
            </a:r>
            <a:r>
              <a:rPr lang="en-GB"/>
              <a:t>. Donec vestibulum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augue</a:t>
            </a:r>
            <a:r>
              <a:rPr lang="en-GB"/>
              <a:t> a </a:t>
            </a:r>
            <a:r>
              <a:rPr lang="en-GB" err="1"/>
              <a:t>consequat</a:t>
            </a:r>
            <a:r>
              <a:rPr lang="en-GB"/>
              <a:t>. In </a:t>
            </a:r>
            <a:r>
              <a:rPr lang="en-GB" err="1"/>
              <a:t>eleifend</a:t>
            </a:r>
            <a:r>
              <a:rPr lang="en-GB"/>
              <a:t> ex id </a:t>
            </a:r>
            <a:r>
              <a:rPr lang="en-GB" err="1"/>
              <a:t>dolor</a:t>
            </a:r>
            <a:r>
              <a:rPr lang="en-GB"/>
              <a:t> </a:t>
            </a:r>
            <a:r>
              <a:rPr lang="en-GB" err="1"/>
              <a:t>bibendum</a:t>
            </a:r>
            <a:r>
              <a:rPr lang="en-GB"/>
              <a:t>, </a:t>
            </a:r>
            <a:r>
              <a:rPr lang="en-GB" err="1"/>
              <a:t>nec</a:t>
            </a:r>
            <a:r>
              <a:rPr lang="en-GB"/>
              <a:t> convallis </a:t>
            </a:r>
            <a:r>
              <a:rPr lang="en-GB" err="1"/>
              <a:t>felis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In </a:t>
            </a:r>
            <a:r>
              <a:rPr lang="en-GB" err="1"/>
              <a:t>rhoncus</a:t>
            </a:r>
            <a:r>
              <a:rPr lang="en-GB"/>
              <a:t> </a:t>
            </a:r>
            <a:r>
              <a:rPr lang="en-GB" err="1"/>
              <a:t>enim</a:t>
            </a:r>
            <a:r>
              <a:rPr lang="en-GB"/>
              <a:t> eros, </a:t>
            </a:r>
            <a:r>
              <a:rPr lang="en-GB" err="1"/>
              <a:t>iaculis</a:t>
            </a:r>
            <a:r>
              <a:rPr lang="en-GB"/>
              <a:t> fermentum </a:t>
            </a:r>
            <a:r>
              <a:rPr lang="en-GB" err="1"/>
              <a:t>tellus</a:t>
            </a:r>
            <a:r>
              <a:rPr lang="en-GB"/>
              <a:t> </a:t>
            </a:r>
            <a:r>
              <a:rPr lang="en-GB" err="1"/>
              <a:t>vehicula</a:t>
            </a:r>
            <a:r>
              <a:rPr lang="en-GB"/>
              <a:t> in. </a:t>
            </a:r>
            <a:r>
              <a:rPr lang="en-GB" err="1"/>
              <a:t>Aliquam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libero </a:t>
            </a:r>
            <a:r>
              <a:rPr lang="en-GB" err="1"/>
              <a:t>eu</a:t>
            </a:r>
            <a:r>
              <a:rPr lang="en-GB"/>
              <a:t> dui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ultrices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et </a:t>
            </a:r>
            <a:r>
              <a:rPr lang="en-GB" err="1"/>
              <a:t>nibh</a:t>
            </a:r>
            <a:r>
              <a:rPr lang="en-GB"/>
              <a:t>.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libero </a:t>
            </a:r>
            <a:r>
              <a:rPr lang="en-GB" err="1"/>
              <a:t>tortor</a:t>
            </a:r>
            <a:r>
              <a:rPr lang="en-GB"/>
              <a:t>, sit </a:t>
            </a:r>
            <a:r>
              <a:rPr lang="en-GB" err="1"/>
              <a:t>amet</a:t>
            </a:r>
            <a:r>
              <a:rPr lang="en-GB"/>
              <a:t> vestibulum ipsum </a:t>
            </a:r>
            <a:r>
              <a:rPr lang="en-GB" err="1"/>
              <a:t>tristique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. 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Etiam</a:t>
            </a:r>
            <a:r>
              <a:rPr lang="en-GB"/>
              <a:t> </a:t>
            </a:r>
            <a:r>
              <a:rPr lang="en-GB" err="1"/>
              <a:t>feugiat</a:t>
            </a:r>
            <a:r>
              <a:rPr lang="en-GB"/>
              <a:t> porta </a:t>
            </a:r>
            <a:r>
              <a:rPr lang="en-GB" err="1"/>
              <a:t>sapien</a:t>
            </a:r>
            <a:r>
              <a:rPr lang="en-GB"/>
              <a:t>. Donec vestibulum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augue</a:t>
            </a:r>
            <a:r>
              <a:rPr lang="en-GB"/>
              <a:t> a </a:t>
            </a:r>
            <a:r>
              <a:rPr lang="en-GB" err="1"/>
              <a:t>consequat</a:t>
            </a:r>
            <a:r>
              <a:rPr lang="en-GB"/>
              <a:t>. In </a:t>
            </a:r>
            <a:r>
              <a:rPr lang="en-GB" err="1"/>
              <a:t>eleifend</a:t>
            </a:r>
            <a:r>
              <a:rPr lang="en-GB"/>
              <a:t> ex id </a:t>
            </a:r>
            <a:r>
              <a:rPr lang="en-GB" err="1"/>
              <a:t>dolor</a:t>
            </a:r>
            <a:r>
              <a:rPr lang="en-GB"/>
              <a:t> </a:t>
            </a:r>
            <a:r>
              <a:rPr lang="en-GB" err="1"/>
              <a:t>bibendum</a:t>
            </a:r>
            <a:r>
              <a:rPr lang="en-GB"/>
              <a:t>, </a:t>
            </a:r>
            <a:r>
              <a:rPr lang="en-GB" err="1"/>
              <a:t>nec</a:t>
            </a:r>
            <a:r>
              <a:rPr lang="en-GB"/>
              <a:t> convallis </a:t>
            </a:r>
            <a:r>
              <a:rPr lang="en-GB" err="1"/>
              <a:t>felis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In </a:t>
            </a:r>
            <a:r>
              <a:rPr lang="en-GB" err="1"/>
              <a:t>rhoncus</a:t>
            </a:r>
            <a:r>
              <a:rPr lang="en-GB"/>
              <a:t> </a:t>
            </a:r>
            <a:r>
              <a:rPr lang="en-GB" err="1"/>
              <a:t>enim</a:t>
            </a:r>
            <a:r>
              <a:rPr lang="en-GB"/>
              <a:t> eros, </a:t>
            </a:r>
            <a:r>
              <a:rPr lang="en-GB" err="1"/>
              <a:t>iaculis</a:t>
            </a:r>
            <a:r>
              <a:rPr lang="en-GB"/>
              <a:t> fermentum </a:t>
            </a:r>
            <a:r>
              <a:rPr lang="en-GB" err="1"/>
              <a:t>tellus</a:t>
            </a:r>
            <a:r>
              <a:rPr lang="en-GB"/>
              <a:t> </a:t>
            </a:r>
            <a:r>
              <a:rPr lang="en-GB" err="1"/>
              <a:t>vehicula</a:t>
            </a:r>
            <a:r>
              <a:rPr lang="en-GB"/>
              <a:t> in. </a:t>
            </a:r>
            <a:r>
              <a:rPr lang="en-GB" err="1"/>
              <a:t>Aliquam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libero </a:t>
            </a:r>
            <a:r>
              <a:rPr lang="en-GB" err="1"/>
              <a:t>eu</a:t>
            </a:r>
            <a:r>
              <a:rPr lang="en-GB"/>
              <a:t> dui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ultrices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et </a:t>
            </a:r>
            <a:r>
              <a:rPr lang="en-GB" err="1"/>
              <a:t>nibh</a:t>
            </a:r>
            <a:r>
              <a:rPr lang="en-GB"/>
              <a:t>.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libero </a:t>
            </a:r>
            <a:r>
              <a:rPr lang="en-GB" err="1"/>
              <a:t>tortor</a:t>
            </a:r>
            <a:r>
              <a:rPr lang="en-GB"/>
              <a:t>, sit </a:t>
            </a:r>
            <a:r>
              <a:rPr lang="en-GB" err="1"/>
              <a:t>amet</a:t>
            </a:r>
            <a:r>
              <a:rPr lang="en-GB"/>
              <a:t> vestibulum ipsum </a:t>
            </a:r>
            <a:r>
              <a:rPr lang="en-GB" err="1"/>
              <a:t>tristique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Etiam</a:t>
            </a:r>
            <a:r>
              <a:rPr lang="en-GB"/>
              <a:t> </a:t>
            </a:r>
            <a:r>
              <a:rPr lang="en-GB" err="1"/>
              <a:t>feugiat</a:t>
            </a:r>
            <a:r>
              <a:rPr lang="en-GB"/>
              <a:t> porta </a:t>
            </a:r>
            <a:r>
              <a:rPr lang="en-GB" err="1"/>
              <a:t>sapien</a:t>
            </a:r>
            <a:r>
              <a:rPr lang="en-GB"/>
              <a:t>. Donec vestibulum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augue</a:t>
            </a:r>
            <a:r>
              <a:rPr lang="en-GB"/>
              <a:t> a </a:t>
            </a:r>
            <a:r>
              <a:rPr lang="en-GB" err="1"/>
              <a:t>consequat</a:t>
            </a:r>
            <a:r>
              <a:rPr lang="en-GB"/>
              <a:t>. In </a:t>
            </a:r>
            <a:r>
              <a:rPr lang="en-GB" err="1"/>
              <a:t>eleifend</a:t>
            </a:r>
            <a:r>
              <a:rPr lang="en-GB"/>
              <a:t> ex id </a:t>
            </a:r>
            <a:r>
              <a:rPr lang="en-GB" err="1"/>
              <a:t>dolor</a:t>
            </a:r>
            <a:r>
              <a:rPr lang="en-GB"/>
              <a:t> </a:t>
            </a:r>
            <a:r>
              <a:rPr lang="en-GB" err="1"/>
              <a:t>bibendum</a:t>
            </a:r>
            <a:r>
              <a:rPr lang="en-GB"/>
              <a:t>, </a:t>
            </a:r>
            <a:r>
              <a:rPr lang="en-GB" err="1"/>
              <a:t>nec</a:t>
            </a:r>
            <a:r>
              <a:rPr lang="en-GB"/>
              <a:t> convallis </a:t>
            </a:r>
            <a:r>
              <a:rPr lang="en-GB" err="1"/>
              <a:t>felis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In </a:t>
            </a:r>
            <a:r>
              <a:rPr lang="en-GB" err="1"/>
              <a:t>rhoncus</a:t>
            </a:r>
            <a:r>
              <a:rPr lang="en-GB"/>
              <a:t> </a:t>
            </a:r>
            <a:r>
              <a:rPr lang="en-GB" err="1"/>
              <a:t>enim</a:t>
            </a:r>
            <a:r>
              <a:rPr lang="en-GB"/>
              <a:t> eros, </a:t>
            </a:r>
            <a:r>
              <a:rPr lang="en-GB" err="1"/>
              <a:t>iaculis</a:t>
            </a:r>
            <a:r>
              <a:rPr lang="en-GB"/>
              <a:t> fermentum </a:t>
            </a:r>
            <a:r>
              <a:rPr lang="en-GB" err="1"/>
              <a:t>tellus</a:t>
            </a:r>
            <a:r>
              <a:rPr lang="en-GB"/>
              <a:t> </a:t>
            </a:r>
            <a:r>
              <a:rPr lang="en-GB" err="1"/>
              <a:t>vehicula</a:t>
            </a:r>
            <a:r>
              <a:rPr lang="en-GB"/>
              <a:t> in. </a:t>
            </a:r>
            <a:r>
              <a:rPr lang="en-GB" err="1"/>
              <a:t>Aliquam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libero </a:t>
            </a:r>
            <a:r>
              <a:rPr lang="en-GB" err="1"/>
              <a:t>eu</a:t>
            </a:r>
            <a:r>
              <a:rPr lang="en-GB"/>
              <a:t> dui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ultrices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et </a:t>
            </a:r>
            <a:r>
              <a:rPr lang="en-GB" err="1"/>
              <a:t>nibh</a:t>
            </a:r>
            <a:r>
              <a:rPr lang="en-GB"/>
              <a:t>.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libero </a:t>
            </a:r>
            <a:r>
              <a:rPr lang="en-GB" err="1"/>
              <a:t>tortor</a:t>
            </a:r>
            <a:r>
              <a:rPr lang="en-GB"/>
              <a:t>, sit </a:t>
            </a:r>
            <a:r>
              <a:rPr lang="en-GB" err="1"/>
              <a:t>amet</a:t>
            </a:r>
            <a:r>
              <a:rPr lang="en-GB"/>
              <a:t> vestibulum ipsum </a:t>
            </a:r>
            <a:r>
              <a:rPr lang="en-GB" err="1"/>
              <a:t>tristique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Etiam</a:t>
            </a:r>
            <a:r>
              <a:rPr lang="en-GB"/>
              <a:t> </a:t>
            </a:r>
            <a:r>
              <a:rPr lang="en-GB" err="1"/>
              <a:t>feugiat</a:t>
            </a:r>
            <a:r>
              <a:rPr lang="en-GB"/>
              <a:t> porta </a:t>
            </a:r>
            <a:r>
              <a:rPr lang="en-GB" err="1"/>
              <a:t>sapien</a:t>
            </a:r>
            <a:r>
              <a:rPr lang="en-GB"/>
              <a:t>. Donec vestibulum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augue</a:t>
            </a:r>
            <a:r>
              <a:rPr lang="en-GB"/>
              <a:t> a </a:t>
            </a:r>
            <a:r>
              <a:rPr lang="en-GB" err="1"/>
              <a:t>consequat</a:t>
            </a:r>
            <a:r>
              <a:rPr lang="en-GB"/>
              <a:t>. In </a:t>
            </a:r>
            <a:r>
              <a:rPr lang="en-GB" err="1"/>
              <a:t>eleifend</a:t>
            </a:r>
            <a:r>
              <a:rPr lang="en-GB"/>
              <a:t> ex id </a:t>
            </a:r>
            <a:r>
              <a:rPr lang="en-GB" err="1"/>
              <a:t>dolor</a:t>
            </a:r>
            <a:r>
              <a:rPr lang="en-GB"/>
              <a:t> </a:t>
            </a:r>
            <a:r>
              <a:rPr lang="en-GB" err="1"/>
              <a:t>bibendum</a:t>
            </a:r>
            <a:r>
              <a:rPr lang="en-GB"/>
              <a:t>, </a:t>
            </a:r>
            <a:r>
              <a:rPr lang="en-GB" err="1"/>
              <a:t>nec</a:t>
            </a:r>
            <a:r>
              <a:rPr lang="en-GB"/>
              <a:t> convallis </a:t>
            </a:r>
            <a:r>
              <a:rPr lang="en-GB" err="1"/>
              <a:t>felis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In </a:t>
            </a:r>
            <a:r>
              <a:rPr lang="en-GB" err="1"/>
              <a:t>rhoncus</a:t>
            </a:r>
            <a:r>
              <a:rPr lang="en-GB"/>
              <a:t> </a:t>
            </a:r>
            <a:r>
              <a:rPr lang="en-GB" err="1"/>
              <a:t>enim</a:t>
            </a:r>
            <a:r>
              <a:rPr lang="en-GB"/>
              <a:t> eros, </a:t>
            </a:r>
            <a:r>
              <a:rPr lang="en-GB" err="1"/>
              <a:t>iaculis</a:t>
            </a:r>
            <a:r>
              <a:rPr lang="en-GB"/>
              <a:t> fermentum </a:t>
            </a:r>
            <a:r>
              <a:rPr lang="en-GB" err="1"/>
              <a:t>tellus</a:t>
            </a:r>
            <a:r>
              <a:rPr lang="en-GB"/>
              <a:t> </a:t>
            </a:r>
            <a:r>
              <a:rPr lang="en-GB" err="1"/>
              <a:t>vehicula</a:t>
            </a:r>
            <a:r>
              <a:rPr lang="en-GB"/>
              <a:t> in. </a:t>
            </a:r>
            <a:r>
              <a:rPr lang="en-GB" err="1"/>
              <a:t>Aliquam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libero </a:t>
            </a:r>
            <a:r>
              <a:rPr lang="en-GB" err="1"/>
              <a:t>eu</a:t>
            </a:r>
            <a:r>
              <a:rPr lang="en-GB"/>
              <a:t> dui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ultrices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et </a:t>
            </a:r>
            <a:r>
              <a:rPr lang="en-GB" err="1"/>
              <a:t>nibh</a:t>
            </a:r>
            <a:r>
              <a:rPr lang="en-GB"/>
              <a:t>.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libero </a:t>
            </a:r>
            <a:r>
              <a:rPr lang="en-GB" err="1"/>
              <a:t>tortor</a:t>
            </a:r>
            <a:r>
              <a:rPr lang="en-GB"/>
              <a:t>, sit </a:t>
            </a:r>
            <a:r>
              <a:rPr lang="en-GB" err="1"/>
              <a:t>amet</a:t>
            </a:r>
            <a:r>
              <a:rPr lang="en-GB"/>
              <a:t> vestibulum ipsum </a:t>
            </a:r>
            <a:r>
              <a:rPr lang="en-GB" err="1"/>
              <a:t>tristique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Etiam</a:t>
            </a:r>
            <a:r>
              <a:rPr lang="en-GB"/>
              <a:t> </a:t>
            </a:r>
            <a:r>
              <a:rPr lang="en-GB" err="1"/>
              <a:t>feugiat</a:t>
            </a:r>
            <a:r>
              <a:rPr lang="en-GB"/>
              <a:t> porta </a:t>
            </a:r>
            <a:r>
              <a:rPr lang="en-GB" err="1"/>
              <a:t>sapien</a:t>
            </a:r>
            <a:r>
              <a:rPr lang="en-GB"/>
              <a:t>. Donec vestibulum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augue</a:t>
            </a:r>
            <a:r>
              <a:rPr lang="en-GB"/>
              <a:t> a </a:t>
            </a:r>
            <a:r>
              <a:rPr lang="en-GB" err="1"/>
              <a:t>consequat</a:t>
            </a:r>
            <a:r>
              <a:rPr lang="en-GB"/>
              <a:t>. In </a:t>
            </a:r>
            <a:r>
              <a:rPr lang="en-GB" err="1"/>
              <a:t>eleifend</a:t>
            </a:r>
            <a:r>
              <a:rPr lang="en-GB"/>
              <a:t> ex id </a:t>
            </a:r>
            <a:r>
              <a:rPr lang="en-GB" err="1"/>
              <a:t>dolor</a:t>
            </a:r>
            <a:r>
              <a:rPr lang="en-GB"/>
              <a:t> </a:t>
            </a:r>
            <a:r>
              <a:rPr lang="en-GB" err="1"/>
              <a:t>bibendum</a:t>
            </a:r>
            <a:r>
              <a:rPr lang="en-GB"/>
              <a:t>, </a:t>
            </a:r>
            <a:r>
              <a:rPr lang="en-GB" err="1"/>
              <a:t>nec</a:t>
            </a:r>
            <a:r>
              <a:rPr lang="en-GB"/>
              <a:t> convallis </a:t>
            </a:r>
            <a:r>
              <a:rPr lang="en-GB" err="1"/>
              <a:t>felis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In </a:t>
            </a:r>
            <a:r>
              <a:rPr lang="en-GB" err="1"/>
              <a:t>rhoncus</a:t>
            </a:r>
            <a:r>
              <a:rPr lang="en-GB"/>
              <a:t> </a:t>
            </a:r>
            <a:r>
              <a:rPr lang="en-GB" err="1"/>
              <a:t>enim</a:t>
            </a:r>
            <a:r>
              <a:rPr lang="en-GB"/>
              <a:t> eros, </a:t>
            </a:r>
            <a:r>
              <a:rPr lang="en-GB" err="1"/>
              <a:t>iaculis</a:t>
            </a:r>
            <a:r>
              <a:rPr lang="en-GB"/>
              <a:t> fermentum </a:t>
            </a:r>
            <a:r>
              <a:rPr lang="en-GB" err="1"/>
              <a:t>tellus</a:t>
            </a:r>
            <a:r>
              <a:rPr lang="en-GB"/>
              <a:t> </a:t>
            </a:r>
            <a:r>
              <a:rPr lang="en-GB" err="1"/>
              <a:t>vehicula</a:t>
            </a:r>
            <a:r>
              <a:rPr lang="en-GB"/>
              <a:t> in. </a:t>
            </a:r>
            <a:r>
              <a:rPr lang="en-GB" err="1"/>
              <a:t>Aliquam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libero </a:t>
            </a:r>
            <a:r>
              <a:rPr lang="en-GB" err="1"/>
              <a:t>eu</a:t>
            </a:r>
            <a:r>
              <a:rPr lang="en-GB"/>
              <a:t> dui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ultrices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et </a:t>
            </a:r>
            <a:r>
              <a:rPr lang="en-GB" err="1"/>
              <a:t>nibh</a:t>
            </a:r>
            <a:r>
              <a:rPr lang="en-GB"/>
              <a:t>.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libero </a:t>
            </a:r>
            <a:r>
              <a:rPr lang="en-GB" err="1"/>
              <a:t>tortor</a:t>
            </a:r>
            <a:r>
              <a:rPr lang="en-GB"/>
              <a:t>, sit </a:t>
            </a:r>
            <a:r>
              <a:rPr lang="en-GB" err="1"/>
              <a:t>amet</a:t>
            </a:r>
            <a:r>
              <a:rPr lang="en-GB"/>
              <a:t> vestibulum ipsum </a:t>
            </a:r>
            <a:r>
              <a:rPr lang="en-GB" err="1"/>
              <a:t>tristique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Etiam</a:t>
            </a:r>
            <a:r>
              <a:rPr lang="en-GB"/>
              <a:t> </a:t>
            </a:r>
            <a:r>
              <a:rPr lang="en-GB" err="1"/>
              <a:t>feugiat</a:t>
            </a:r>
            <a:r>
              <a:rPr lang="en-GB"/>
              <a:t> porta </a:t>
            </a:r>
            <a:r>
              <a:rPr lang="en-GB" err="1"/>
              <a:t>sapien</a:t>
            </a:r>
            <a:r>
              <a:rPr lang="en-GB"/>
              <a:t>. Donec vestibulum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augue</a:t>
            </a:r>
            <a:r>
              <a:rPr lang="en-GB"/>
              <a:t> a </a:t>
            </a:r>
            <a:r>
              <a:rPr lang="en-GB" err="1"/>
              <a:t>consequat</a:t>
            </a:r>
            <a:r>
              <a:rPr lang="en-GB"/>
              <a:t>. In </a:t>
            </a:r>
            <a:r>
              <a:rPr lang="en-GB" err="1"/>
              <a:t>eleifend</a:t>
            </a:r>
            <a:r>
              <a:rPr lang="en-GB"/>
              <a:t> ex id </a:t>
            </a:r>
            <a:r>
              <a:rPr lang="en-GB" err="1"/>
              <a:t>dolor</a:t>
            </a:r>
            <a:r>
              <a:rPr lang="en-GB"/>
              <a:t> </a:t>
            </a:r>
            <a:r>
              <a:rPr lang="en-GB" err="1"/>
              <a:t>bibendum</a:t>
            </a:r>
            <a:r>
              <a:rPr lang="en-GB"/>
              <a:t>, </a:t>
            </a:r>
            <a:r>
              <a:rPr lang="en-GB" err="1"/>
              <a:t>nec</a:t>
            </a:r>
            <a:r>
              <a:rPr lang="en-GB"/>
              <a:t> convallis </a:t>
            </a:r>
            <a:r>
              <a:rPr lang="en-GB" err="1"/>
              <a:t>felis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In </a:t>
            </a:r>
            <a:r>
              <a:rPr lang="en-GB" err="1"/>
              <a:t>rhoncus</a:t>
            </a:r>
            <a:r>
              <a:rPr lang="en-GB"/>
              <a:t> </a:t>
            </a:r>
            <a:r>
              <a:rPr lang="en-GB" err="1"/>
              <a:t>enim</a:t>
            </a:r>
            <a:r>
              <a:rPr lang="en-GB"/>
              <a:t> eros, </a:t>
            </a:r>
            <a:r>
              <a:rPr lang="en-GB" err="1"/>
              <a:t>iaculis</a:t>
            </a:r>
            <a:r>
              <a:rPr lang="en-GB"/>
              <a:t> fermentum </a:t>
            </a:r>
            <a:r>
              <a:rPr lang="en-GB" err="1"/>
              <a:t>tellus</a:t>
            </a:r>
            <a:r>
              <a:rPr lang="en-GB"/>
              <a:t> </a:t>
            </a:r>
            <a:r>
              <a:rPr lang="en-GB" err="1"/>
              <a:t>vehicula</a:t>
            </a:r>
            <a:r>
              <a:rPr lang="en-GB"/>
              <a:t> in. </a:t>
            </a:r>
            <a:r>
              <a:rPr lang="en-GB" err="1"/>
              <a:t>Aliquam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libero </a:t>
            </a:r>
            <a:r>
              <a:rPr lang="en-GB" err="1"/>
              <a:t>eu</a:t>
            </a:r>
            <a:r>
              <a:rPr lang="en-GB"/>
              <a:t> dui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ultrices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et </a:t>
            </a:r>
            <a:r>
              <a:rPr lang="en-GB" err="1"/>
              <a:t>nibh</a:t>
            </a:r>
            <a:r>
              <a:rPr lang="en-GB"/>
              <a:t>.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libero </a:t>
            </a:r>
            <a:r>
              <a:rPr lang="en-GB" err="1"/>
              <a:t>tortor</a:t>
            </a:r>
            <a:r>
              <a:rPr lang="en-GB"/>
              <a:t>, sit </a:t>
            </a:r>
            <a:r>
              <a:rPr lang="en-GB" err="1"/>
              <a:t>amet</a:t>
            </a:r>
            <a:r>
              <a:rPr lang="en-GB"/>
              <a:t> vestibulum ipsum </a:t>
            </a:r>
            <a:r>
              <a:rPr lang="en-GB" err="1"/>
              <a:t>tristique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Etiam</a:t>
            </a:r>
            <a:r>
              <a:rPr lang="en-GB"/>
              <a:t> </a:t>
            </a:r>
            <a:r>
              <a:rPr lang="en-GB" err="1"/>
              <a:t>feugiat</a:t>
            </a:r>
            <a:r>
              <a:rPr lang="en-GB"/>
              <a:t> porta </a:t>
            </a:r>
            <a:r>
              <a:rPr lang="en-GB" err="1"/>
              <a:t>sapien</a:t>
            </a:r>
            <a:r>
              <a:rPr lang="en-GB"/>
              <a:t>. Donec vestibulum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augue</a:t>
            </a:r>
            <a:r>
              <a:rPr lang="en-GB"/>
              <a:t> a </a:t>
            </a:r>
            <a:r>
              <a:rPr lang="en-GB" err="1"/>
              <a:t>consequat</a:t>
            </a:r>
            <a:r>
              <a:rPr lang="en-GB"/>
              <a:t>. In </a:t>
            </a:r>
            <a:r>
              <a:rPr lang="en-GB" err="1"/>
              <a:t>eleifend</a:t>
            </a:r>
            <a:r>
              <a:rPr lang="en-GB"/>
              <a:t> ex id </a:t>
            </a:r>
            <a:r>
              <a:rPr lang="en-GB" err="1"/>
              <a:t>dolor</a:t>
            </a:r>
            <a:r>
              <a:rPr lang="en-GB"/>
              <a:t> </a:t>
            </a:r>
            <a:r>
              <a:rPr lang="en-GB" err="1"/>
              <a:t>bibendum</a:t>
            </a:r>
            <a:r>
              <a:rPr lang="en-GB"/>
              <a:t>, </a:t>
            </a:r>
            <a:r>
              <a:rPr lang="en-GB" err="1"/>
              <a:t>nec</a:t>
            </a:r>
            <a:r>
              <a:rPr lang="en-GB"/>
              <a:t> convallis </a:t>
            </a:r>
            <a:r>
              <a:rPr lang="en-GB" err="1"/>
              <a:t>felis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In </a:t>
            </a:r>
            <a:r>
              <a:rPr lang="en-GB" err="1"/>
              <a:t>rhoncus</a:t>
            </a:r>
            <a:r>
              <a:rPr lang="en-GB"/>
              <a:t> </a:t>
            </a:r>
            <a:r>
              <a:rPr lang="en-GB" err="1"/>
              <a:t>enim</a:t>
            </a:r>
            <a:r>
              <a:rPr lang="en-GB"/>
              <a:t> eros, </a:t>
            </a:r>
            <a:r>
              <a:rPr lang="en-GB" err="1"/>
              <a:t>iaculis</a:t>
            </a:r>
            <a:r>
              <a:rPr lang="en-GB"/>
              <a:t> fermentum </a:t>
            </a:r>
            <a:r>
              <a:rPr lang="en-GB" err="1"/>
              <a:t>tellus</a:t>
            </a:r>
            <a:r>
              <a:rPr lang="en-GB"/>
              <a:t> </a:t>
            </a:r>
            <a:r>
              <a:rPr lang="en-GB" err="1"/>
              <a:t>vehicula</a:t>
            </a:r>
            <a:r>
              <a:rPr lang="en-GB"/>
              <a:t> in. </a:t>
            </a:r>
            <a:r>
              <a:rPr lang="en-GB" err="1"/>
              <a:t>Aliquam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libero </a:t>
            </a:r>
            <a:r>
              <a:rPr lang="en-GB" err="1"/>
              <a:t>eu</a:t>
            </a:r>
            <a:r>
              <a:rPr lang="en-GB"/>
              <a:t> dui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ultrices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et </a:t>
            </a:r>
            <a:r>
              <a:rPr lang="en-GB" err="1"/>
              <a:t>nibh</a:t>
            </a:r>
            <a:r>
              <a:rPr lang="en-GB"/>
              <a:t>.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libero </a:t>
            </a:r>
            <a:r>
              <a:rPr lang="en-GB" err="1"/>
              <a:t>tortor</a:t>
            </a:r>
            <a:r>
              <a:rPr lang="en-GB"/>
              <a:t>, sit </a:t>
            </a:r>
            <a:r>
              <a:rPr lang="en-GB" err="1"/>
              <a:t>amet</a:t>
            </a:r>
            <a:r>
              <a:rPr lang="en-GB"/>
              <a:t> vestibulum ipsum </a:t>
            </a:r>
            <a:r>
              <a:rPr lang="en-GB" err="1"/>
              <a:t>tristique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. </a:t>
            </a:r>
          </a:p>
          <a:p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83DEDBF-2CA0-8FAC-75CF-A6EA6C68F0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8480" y="416204"/>
            <a:ext cx="1042650" cy="64163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D168296-F521-1E9C-FE22-5CE1FBAA9B82}"/>
              </a:ext>
            </a:extLst>
          </p:cNvPr>
          <p:cNvSpPr txBox="1"/>
          <p:nvPr userDrawn="1"/>
        </p:nvSpPr>
        <p:spPr>
          <a:xfrm>
            <a:off x="625542" y="6278798"/>
            <a:ext cx="17055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796A3ABA-6066-F648-A723-F679629223E8}" type="slidenum">
              <a:rPr lang="en-US" sz="1200" smtClean="0">
                <a:solidFill>
                  <a:schemeClr val="tx1"/>
                </a:solidFill>
              </a:rPr>
              <a:t>‹#›</a:t>
            </a:fld>
            <a:endParaRPr lang="en-US" sz="12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614812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F992B2-B7F5-D324-E282-83FD272BBE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5542" y="1394300"/>
            <a:ext cx="5336847" cy="803933"/>
          </a:xfrm>
          <a:prstGeom prst="rect">
            <a:avLst/>
          </a:prstGeom>
        </p:spPr>
        <p:txBody>
          <a:bodyPr anchor="b"/>
          <a:lstStyle>
            <a:lvl1pPr>
              <a:defRPr sz="4000" b="1" i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TITLE HERE</a:t>
            </a:r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801BE9-03E8-3454-B90B-948ADB3A099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8480" y="416204"/>
            <a:ext cx="1042650" cy="64163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C149B3E-FA10-2B81-B907-68BE645D1C50}"/>
              </a:ext>
            </a:extLst>
          </p:cNvPr>
          <p:cNvSpPr txBox="1"/>
          <p:nvPr userDrawn="1"/>
        </p:nvSpPr>
        <p:spPr>
          <a:xfrm>
            <a:off x="625542" y="6278798"/>
            <a:ext cx="17055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796A3ABA-6066-F648-A723-F679629223E8}" type="slidenum">
              <a:rPr lang="en-US" sz="1200" smtClean="0">
                <a:solidFill>
                  <a:schemeClr val="bg1"/>
                </a:solidFill>
              </a:rPr>
              <a:t>‹#›</a:t>
            </a:fld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BEE0BEB-E542-F5EE-6F56-5F2973A3F42E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25542" y="2250927"/>
            <a:ext cx="5524737" cy="3710614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8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Copy goes here</a:t>
            </a:r>
          </a:p>
          <a:p>
            <a:pPr lvl="0"/>
            <a:r>
              <a:rPr lang="en-GB"/>
              <a:t>Copy goes here</a:t>
            </a:r>
          </a:p>
          <a:p>
            <a:pPr lvl="0"/>
            <a:r>
              <a:rPr lang="en-GB"/>
              <a:t>Copy goes here</a:t>
            </a:r>
          </a:p>
          <a:p>
            <a:pPr lvl="0"/>
            <a:r>
              <a:rPr lang="en-GB"/>
              <a:t>Copy goes here</a:t>
            </a:r>
          </a:p>
          <a:p>
            <a:pPr lvl="0"/>
            <a:endParaRPr lang="en-GB"/>
          </a:p>
          <a:p>
            <a:pPr lvl="0"/>
            <a:endParaRPr lang="en-GB"/>
          </a:p>
          <a:p>
            <a:pPr lv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42967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ssets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441035" y="1025236"/>
            <a:ext cx="11289147" cy="931784"/>
          </a:xfrm>
          <a:prstGeom prst="rect">
            <a:avLst/>
          </a:prstGeom>
        </p:spPr>
        <p:txBody>
          <a:bodyPr anchor="b"/>
          <a:lstStyle>
            <a:lvl1pPr algn="ctr">
              <a:defRPr sz="4000" b="1" i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TITLE GOES HERE</a:t>
            </a:r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AE13C26-6450-2789-79BD-0ED9B49167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8480" y="416204"/>
            <a:ext cx="1042650" cy="64163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7279422-85F4-6EF8-1C19-4C0ED0A66307}"/>
              </a:ext>
            </a:extLst>
          </p:cNvPr>
          <p:cNvSpPr txBox="1"/>
          <p:nvPr userDrawn="1"/>
        </p:nvSpPr>
        <p:spPr>
          <a:xfrm>
            <a:off x="625542" y="6278798"/>
            <a:ext cx="17055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796A3ABA-6066-F648-A723-F679629223E8}" type="slidenum">
              <a:rPr lang="en-US" sz="1200" smtClean="0">
                <a:solidFill>
                  <a:schemeClr val="bg1"/>
                </a:solidFill>
              </a:rPr>
              <a:t>‹#›</a:t>
            </a:fld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5" name="Picture Placeholder 30">
            <a:extLst>
              <a:ext uri="{FF2B5EF4-FFF2-40B4-BE49-F238E27FC236}">
                <a16:creationId xmlns:a16="http://schemas.microsoft.com/office/drawing/2014/main" id="{5530EFB3-E1CD-E171-862C-9B505DE4C9BA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8560519" y="2296873"/>
            <a:ext cx="1892300" cy="1892300"/>
          </a:xfrm>
          <a:custGeom>
            <a:avLst/>
            <a:gdLst>
              <a:gd name="connsiteX0" fmla="*/ 946150 w 1892300"/>
              <a:gd name="connsiteY0" fmla="*/ 0 h 1892300"/>
              <a:gd name="connsiteX1" fmla="*/ 1892300 w 1892300"/>
              <a:gd name="connsiteY1" fmla="*/ 946150 h 1892300"/>
              <a:gd name="connsiteX2" fmla="*/ 946150 w 1892300"/>
              <a:gd name="connsiteY2" fmla="*/ 1892300 h 1892300"/>
              <a:gd name="connsiteX3" fmla="*/ 0 w 1892300"/>
              <a:gd name="connsiteY3" fmla="*/ 946150 h 1892300"/>
              <a:gd name="connsiteX4" fmla="*/ 946150 w 1892300"/>
              <a:gd name="connsiteY4" fmla="*/ 0 h 1892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92300" h="1892300">
                <a:moveTo>
                  <a:pt x="946150" y="0"/>
                </a:moveTo>
                <a:cubicBezTo>
                  <a:pt x="1468694" y="0"/>
                  <a:pt x="1892300" y="423606"/>
                  <a:pt x="1892300" y="946150"/>
                </a:cubicBezTo>
                <a:cubicBezTo>
                  <a:pt x="1892300" y="1468694"/>
                  <a:pt x="1468694" y="1892300"/>
                  <a:pt x="946150" y="1892300"/>
                </a:cubicBezTo>
                <a:cubicBezTo>
                  <a:pt x="423606" y="1892300"/>
                  <a:pt x="0" y="1468694"/>
                  <a:pt x="0" y="946150"/>
                </a:cubicBezTo>
                <a:cubicBezTo>
                  <a:pt x="0" y="423606"/>
                  <a:pt x="423606" y="0"/>
                  <a:pt x="946150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6" name="Picture Placeholder 29">
            <a:extLst>
              <a:ext uri="{FF2B5EF4-FFF2-40B4-BE49-F238E27FC236}">
                <a16:creationId xmlns:a16="http://schemas.microsoft.com/office/drawing/2014/main" id="{A077CDCF-4CB8-498C-3643-52A3388B3207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5139457" y="2296873"/>
            <a:ext cx="1892300" cy="1892300"/>
          </a:xfrm>
          <a:custGeom>
            <a:avLst/>
            <a:gdLst>
              <a:gd name="connsiteX0" fmla="*/ 946150 w 1892300"/>
              <a:gd name="connsiteY0" fmla="*/ 0 h 1892300"/>
              <a:gd name="connsiteX1" fmla="*/ 1892300 w 1892300"/>
              <a:gd name="connsiteY1" fmla="*/ 946150 h 1892300"/>
              <a:gd name="connsiteX2" fmla="*/ 946150 w 1892300"/>
              <a:gd name="connsiteY2" fmla="*/ 1892300 h 1892300"/>
              <a:gd name="connsiteX3" fmla="*/ 0 w 1892300"/>
              <a:gd name="connsiteY3" fmla="*/ 946150 h 1892300"/>
              <a:gd name="connsiteX4" fmla="*/ 946150 w 1892300"/>
              <a:gd name="connsiteY4" fmla="*/ 0 h 1892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92300" h="1892300">
                <a:moveTo>
                  <a:pt x="946150" y="0"/>
                </a:moveTo>
                <a:cubicBezTo>
                  <a:pt x="1468694" y="0"/>
                  <a:pt x="1892300" y="423606"/>
                  <a:pt x="1892300" y="946150"/>
                </a:cubicBezTo>
                <a:cubicBezTo>
                  <a:pt x="1892300" y="1468694"/>
                  <a:pt x="1468694" y="1892300"/>
                  <a:pt x="946150" y="1892300"/>
                </a:cubicBezTo>
                <a:cubicBezTo>
                  <a:pt x="423606" y="1892300"/>
                  <a:pt x="0" y="1468694"/>
                  <a:pt x="0" y="946150"/>
                </a:cubicBezTo>
                <a:cubicBezTo>
                  <a:pt x="0" y="423606"/>
                  <a:pt x="423606" y="0"/>
                  <a:pt x="946150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7" name="Picture Placeholder 28">
            <a:extLst>
              <a:ext uri="{FF2B5EF4-FFF2-40B4-BE49-F238E27FC236}">
                <a16:creationId xmlns:a16="http://schemas.microsoft.com/office/drawing/2014/main" id="{EFDFC356-958B-21FD-2627-5FA0F13E63A3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1718397" y="2296873"/>
            <a:ext cx="1892300" cy="1892300"/>
          </a:xfrm>
          <a:custGeom>
            <a:avLst/>
            <a:gdLst>
              <a:gd name="connsiteX0" fmla="*/ 946150 w 1892300"/>
              <a:gd name="connsiteY0" fmla="*/ 0 h 1892300"/>
              <a:gd name="connsiteX1" fmla="*/ 1892300 w 1892300"/>
              <a:gd name="connsiteY1" fmla="*/ 946150 h 1892300"/>
              <a:gd name="connsiteX2" fmla="*/ 946150 w 1892300"/>
              <a:gd name="connsiteY2" fmla="*/ 1892300 h 1892300"/>
              <a:gd name="connsiteX3" fmla="*/ 0 w 1892300"/>
              <a:gd name="connsiteY3" fmla="*/ 946150 h 1892300"/>
              <a:gd name="connsiteX4" fmla="*/ 946150 w 1892300"/>
              <a:gd name="connsiteY4" fmla="*/ 0 h 1892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92300" h="1892300">
                <a:moveTo>
                  <a:pt x="946150" y="0"/>
                </a:moveTo>
                <a:cubicBezTo>
                  <a:pt x="1468694" y="0"/>
                  <a:pt x="1892300" y="423606"/>
                  <a:pt x="1892300" y="946150"/>
                </a:cubicBezTo>
                <a:cubicBezTo>
                  <a:pt x="1892300" y="1468694"/>
                  <a:pt x="1468694" y="1892300"/>
                  <a:pt x="946150" y="1892300"/>
                </a:cubicBezTo>
                <a:cubicBezTo>
                  <a:pt x="423606" y="1892300"/>
                  <a:pt x="0" y="1468694"/>
                  <a:pt x="0" y="946150"/>
                </a:cubicBezTo>
                <a:cubicBezTo>
                  <a:pt x="0" y="423606"/>
                  <a:pt x="423606" y="0"/>
                  <a:pt x="946150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9C10D0DE-95E6-E2F6-D649-A5BA71C5868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417835" y="4385454"/>
            <a:ext cx="2559810" cy="425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NAME GOES HERE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35930EC3-D15D-E334-F422-669648FB76E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38896" y="4385454"/>
            <a:ext cx="2559810" cy="425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NAME GOES HERE</a:t>
            </a:r>
          </a:p>
        </p:txBody>
      </p:sp>
      <p:sp>
        <p:nvSpPr>
          <p:cNvPr id="11" name="Text Placeholder 17">
            <a:extLst>
              <a:ext uri="{FF2B5EF4-FFF2-40B4-BE49-F238E27FC236}">
                <a16:creationId xmlns:a16="http://schemas.microsoft.com/office/drawing/2014/main" id="{EAAFF068-E12E-CE27-0BDA-DCF7A6A2274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259957" y="4385454"/>
            <a:ext cx="2559810" cy="425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NAME GOES HERE</a:t>
            </a:r>
          </a:p>
        </p:txBody>
      </p:sp>
      <p:sp>
        <p:nvSpPr>
          <p:cNvPr id="12" name="Text Placeholder 17">
            <a:extLst>
              <a:ext uri="{FF2B5EF4-FFF2-40B4-BE49-F238E27FC236}">
                <a16:creationId xmlns:a16="http://schemas.microsoft.com/office/drawing/2014/main" id="{35B4F6FC-85F1-3D5D-7849-3D9DCF75B9C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546658" y="4858471"/>
            <a:ext cx="2235777" cy="89974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Copy</a:t>
            </a:r>
          </a:p>
        </p:txBody>
      </p:sp>
      <p:sp>
        <p:nvSpPr>
          <p:cNvPr id="13" name="Text Placeholder 17">
            <a:extLst>
              <a:ext uri="{FF2B5EF4-FFF2-40B4-BE49-F238E27FC236}">
                <a16:creationId xmlns:a16="http://schemas.microsoft.com/office/drawing/2014/main" id="{E94BB0E0-E031-7CA3-5E40-D127764E78F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67719" y="4858471"/>
            <a:ext cx="2235777" cy="89974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Copy</a:t>
            </a:r>
          </a:p>
        </p:txBody>
      </p:sp>
      <p:sp>
        <p:nvSpPr>
          <p:cNvPr id="14" name="Text Placeholder 17">
            <a:extLst>
              <a:ext uri="{FF2B5EF4-FFF2-40B4-BE49-F238E27FC236}">
                <a16:creationId xmlns:a16="http://schemas.microsoft.com/office/drawing/2014/main" id="{697CB1BB-EC84-FF92-1C92-9BABC508F43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388780" y="4858471"/>
            <a:ext cx="2235777" cy="89974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Copy</a:t>
            </a:r>
          </a:p>
        </p:txBody>
      </p:sp>
    </p:spTree>
    <p:extLst>
      <p:ext uri="{BB962C8B-B14F-4D97-AF65-F5344CB8AC3E}">
        <p14:creationId xmlns:p14="http://schemas.microsoft.com/office/powerpoint/2010/main" val="302787058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2D57208-2DC4-A27D-50F1-D2351451EF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8480" y="416204"/>
            <a:ext cx="1042650" cy="64163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A70210-AFCE-D31B-9310-84AC7BD177CF}"/>
              </a:ext>
            </a:extLst>
          </p:cNvPr>
          <p:cNvSpPr txBox="1"/>
          <p:nvPr userDrawn="1"/>
        </p:nvSpPr>
        <p:spPr>
          <a:xfrm>
            <a:off x="625542" y="6278798"/>
            <a:ext cx="17055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796A3ABA-6066-F648-A723-F679629223E8}" type="slidenum">
              <a:rPr lang="en-US" sz="1200" smtClean="0">
                <a:solidFill>
                  <a:schemeClr val="bg1"/>
                </a:solidFill>
              </a:rPr>
              <a:t>‹#›</a:t>
            </a:fld>
            <a:endParaRPr lang="en-US" sz="1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796550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427AD7C-32FF-629D-811A-0653106845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8480" y="416204"/>
            <a:ext cx="1042650" cy="64163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72F0562-95E0-9441-B61C-312CD2BC7FB0}"/>
              </a:ext>
            </a:extLst>
          </p:cNvPr>
          <p:cNvSpPr txBox="1"/>
          <p:nvPr userDrawn="1"/>
        </p:nvSpPr>
        <p:spPr>
          <a:xfrm>
            <a:off x="625542" y="6278798"/>
            <a:ext cx="17055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796A3ABA-6066-F648-A723-F679629223E8}" type="slidenum">
              <a:rPr lang="en-US" sz="1200" smtClean="0">
                <a:solidFill>
                  <a:schemeClr val="tx1"/>
                </a:solidFill>
              </a:rPr>
              <a:t>‹#›</a:t>
            </a:fld>
            <a:endParaRPr lang="en-US" sz="12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216384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Blank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70C73FF-D0F5-786B-D507-3444FCD18D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8480" y="416204"/>
            <a:ext cx="1042650" cy="64163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703BBA6-BB1A-BAD2-50EA-4C76FF9A538B}"/>
              </a:ext>
            </a:extLst>
          </p:cNvPr>
          <p:cNvSpPr txBox="1"/>
          <p:nvPr userDrawn="1"/>
        </p:nvSpPr>
        <p:spPr>
          <a:xfrm>
            <a:off x="625542" y="6278798"/>
            <a:ext cx="17055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796A3ABA-6066-F648-A723-F679629223E8}" type="slidenum">
              <a:rPr lang="en-US" sz="1200" smtClean="0">
                <a:solidFill>
                  <a:schemeClr val="bg1"/>
                </a:solidFill>
              </a:rPr>
              <a:t>‹#›</a:t>
            </a:fld>
            <a:endParaRPr lang="en-US" sz="1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76716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2">
            <a:extLst>
              <a:ext uri="{FF2B5EF4-FFF2-40B4-BE49-F238E27FC236}">
                <a16:creationId xmlns:a16="http://schemas.microsoft.com/office/drawing/2014/main" id="{9EE13548-3C2F-40AB-A020-26F4C3751490}"/>
              </a:ext>
            </a:extLst>
          </p:cNvPr>
          <p:cNvSpPr/>
          <p:nvPr userDrawn="1"/>
        </p:nvSpPr>
        <p:spPr>
          <a:xfrm>
            <a:off x="0" y="1371497"/>
            <a:ext cx="781351" cy="2743200"/>
          </a:xfrm>
          <a:custGeom>
            <a:avLst/>
            <a:gdLst/>
            <a:ahLst/>
            <a:cxnLst/>
            <a:rect l="l" t="t" r="r" b="b"/>
            <a:pathLst>
              <a:path w="1288415" h="4523740">
                <a:moveTo>
                  <a:pt x="0" y="4523432"/>
                </a:moveTo>
                <a:lnTo>
                  <a:pt x="1287918" y="4523432"/>
                </a:lnTo>
                <a:lnTo>
                  <a:pt x="1287918" y="0"/>
                </a:lnTo>
                <a:lnTo>
                  <a:pt x="0" y="0"/>
                </a:lnTo>
                <a:lnTo>
                  <a:pt x="0" y="4523432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 lIns="0" tIns="0" rIns="0" bIns="0" rtlCol="0"/>
          <a:lstStyle/>
          <a:p>
            <a:endParaRPr sz="1092" dirty="0"/>
          </a:p>
        </p:txBody>
      </p:sp>
      <p:sp>
        <p:nvSpPr>
          <p:cNvPr id="11" name="object 3">
            <a:extLst>
              <a:ext uri="{FF2B5EF4-FFF2-40B4-BE49-F238E27FC236}">
                <a16:creationId xmlns:a16="http://schemas.microsoft.com/office/drawing/2014/main" id="{4D44FAD4-EFA3-4E68-94B3-9AF08C48F2E7}"/>
              </a:ext>
            </a:extLst>
          </p:cNvPr>
          <p:cNvSpPr/>
          <p:nvPr userDrawn="1"/>
        </p:nvSpPr>
        <p:spPr>
          <a:xfrm>
            <a:off x="0" y="4114505"/>
            <a:ext cx="781351" cy="1371600"/>
          </a:xfrm>
          <a:custGeom>
            <a:avLst/>
            <a:gdLst/>
            <a:ahLst/>
            <a:cxnLst/>
            <a:rect l="l" t="t" r="r" b="b"/>
            <a:pathLst>
              <a:path w="1288415" h="2261870">
                <a:moveTo>
                  <a:pt x="0" y="2261721"/>
                </a:moveTo>
                <a:lnTo>
                  <a:pt x="1287918" y="2261721"/>
                </a:lnTo>
                <a:lnTo>
                  <a:pt x="1287918" y="0"/>
                </a:lnTo>
                <a:lnTo>
                  <a:pt x="0" y="0"/>
                </a:lnTo>
                <a:lnTo>
                  <a:pt x="0" y="2261721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0" tIns="0" rIns="0" bIns="0" rtlCol="0"/>
          <a:lstStyle/>
          <a:p>
            <a:endParaRPr sz="1092" dirty="0"/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104AFFB5-27D4-4C08-9DCE-0F1E7D1986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/>
              <a:t>Chapter title</a:t>
            </a:r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DD0B58A9-A83F-4C36-9554-F5F1AAFE2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Title of document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78866014-9518-4C64-BC0E-AC7775D6E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583B3A6A-1478-43D0-ACDC-254C2F6475F4}" type="slidenum">
              <a:rPr lang="en-GB" smtClean="0"/>
              <a:pPr algn="l"/>
              <a:t>‹#›</a:t>
            </a:fld>
            <a:endParaRPr lang="en-GB" dirty="0"/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43BC1F79-D6CC-4049-B37F-B3AC7BC022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add 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4169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003479"/>
              </a:gs>
              <a:gs pos="100000">
                <a:srgbClr val="182D4C"/>
              </a:gs>
            </a:gsLst>
            <a:lin ang="108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i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25542" y="1811988"/>
            <a:ext cx="9144000" cy="959358"/>
          </a:xfrm>
          <a:prstGeom prst="rect">
            <a:avLst/>
          </a:prstGeom>
        </p:spPr>
        <p:txBody>
          <a:bodyPr anchor="b"/>
          <a:lstStyle>
            <a:lvl1pPr algn="l">
              <a:defRPr sz="6000" b="1" i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Thank you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4FEEB4-4080-AB3C-986E-D3D14917EAB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8480" y="416204"/>
            <a:ext cx="1042650" cy="641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1410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12A0C9C9-5FA1-4A68-B491-D177597EAD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/>
              <a:t>Chapter title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A5921477-F1EE-4201-B102-27542DAD78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Title of document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E1F27CCD-428E-4CA9-B025-D28697DE5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583B3A6A-1478-43D0-ACDC-254C2F6475F4}" type="slidenum">
              <a:rPr lang="en-GB" smtClean="0"/>
              <a:pPr algn="l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61513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8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6.xml"/><Relationship Id="rId10" Type="http://schemas.openxmlformats.org/officeDocument/2006/relationships/image" Target="../media/image15.png"/><Relationship Id="rId4" Type="http://schemas.openxmlformats.org/officeDocument/2006/relationships/slideLayout" Target="../slideLayouts/slideLayout35.xml"/><Relationship Id="rId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5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3.xml"/><Relationship Id="rId9" Type="http://schemas.openxmlformats.org/officeDocument/2006/relationships/image" Target="../media/image16.jpeg"/></Relationships>
</file>

<file path=ppt/slideMasters/_rels/slideMaster6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9.xml"/><Relationship Id="rId18" Type="http://schemas.openxmlformats.org/officeDocument/2006/relationships/slideLayout" Target="../slideLayouts/slideLayout64.xml"/><Relationship Id="rId26" Type="http://schemas.openxmlformats.org/officeDocument/2006/relationships/slideLayout" Target="../slideLayouts/slideLayout72.xml"/><Relationship Id="rId3" Type="http://schemas.openxmlformats.org/officeDocument/2006/relationships/slideLayout" Target="../slideLayouts/slideLayout49.xml"/><Relationship Id="rId21" Type="http://schemas.openxmlformats.org/officeDocument/2006/relationships/slideLayout" Target="../slideLayouts/slideLayout67.xml"/><Relationship Id="rId34" Type="http://schemas.openxmlformats.org/officeDocument/2006/relationships/slideLayout" Target="../slideLayouts/slideLayout80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17" Type="http://schemas.openxmlformats.org/officeDocument/2006/relationships/slideLayout" Target="../slideLayouts/slideLayout63.xml"/><Relationship Id="rId25" Type="http://schemas.openxmlformats.org/officeDocument/2006/relationships/slideLayout" Target="../slideLayouts/slideLayout71.xml"/><Relationship Id="rId33" Type="http://schemas.openxmlformats.org/officeDocument/2006/relationships/slideLayout" Target="../slideLayouts/slideLayout79.xml"/><Relationship Id="rId2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62.xml"/><Relationship Id="rId20" Type="http://schemas.openxmlformats.org/officeDocument/2006/relationships/slideLayout" Target="../slideLayouts/slideLayout66.xml"/><Relationship Id="rId29" Type="http://schemas.openxmlformats.org/officeDocument/2006/relationships/slideLayout" Target="../slideLayouts/slideLayout75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24" Type="http://schemas.openxmlformats.org/officeDocument/2006/relationships/slideLayout" Target="../slideLayouts/slideLayout70.xml"/><Relationship Id="rId32" Type="http://schemas.openxmlformats.org/officeDocument/2006/relationships/slideLayout" Target="../slideLayouts/slideLayout78.xml"/><Relationship Id="rId5" Type="http://schemas.openxmlformats.org/officeDocument/2006/relationships/slideLayout" Target="../slideLayouts/slideLayout51.xml"/><Relationship Id="rId15" Type="http://schemas.openxmlformats.org/officeDocument/2006/relationships/slideLayout" Target="../slideLayouts/slideLayout61.xml"/><Relationship Id="rId23" Type="http://schemas.openxmlformats.org/officeDocument/2006/relationships/slideLayout" Target="../slideLayouts/slideLayout69.xml"/><Relationship Id="rId28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56.xml"/><Relationship Id="rId19" Type="http://schemas.openxmlformats.org/officeDocument/2006/relationships/slideLayout" Target="../slideLayouts/slideLayout65.xml"/><Relationship Id="rId31" Type="http://schemas.openxmlformats.org/officeDocument/2006/relationships/slideLayout" Target="../slideLayouts/slideLayout77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slideLayout" Target="../slideLayouts/slideLayout60.xml"/><Relationship Id="rId22" Type="http://schemas.openxmlformats.org/officeDocument/2006/relationships/slideLayout" Target="../slideLayouts/slideLayout68.xml"/><Relationship Id="rId27" Type="http://schemas.openxmlformats.org/officeDocument/2006/relationships/slideLayout" Target="../slideLayouts/slideLayout73.xml"/><Relationship Id="rId30" Type="http://schemas.openxmlformats.org/officeDocument/2006/relationships/slideLayout" Target="../slideLayouts/slideLayout76.xml"/><Relationship Id="rId35" Type="http://schemas.openxmlformats.org/officeDocument/2006/relationships/theme" Target="../theme/theme6.xml"/><Relationship Id="rId8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B49F987-A316-4485-87F3-7C5F1A4B57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0736" y="766178"/>
            <a:ext cx="7346456" cy="495519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/>
          <a:p>
            <a:r>
              <a:rPr lang="en-GB"/>
              <a:t>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5B695A-1730-42E7-98F7-9B1EE43EE4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530735" y="460876"/>
            <a:ext cx="7346456" cy="153975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>
              <a:defRPr sz="1001" b="1" cap="all" baseline="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Chapter title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396DC1-5E3D-4FF9-8CA3-9449AF8A9F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0735" y="271960"/>
            <a:ext cx="7346456" cy="153975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>
              <a:defRPr sz="1001" cap="all" baseline="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Title of document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DA9008-F76D-4FC2-9BE2-65E8E79D19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60452" y="271960"/>
            <a:ext cx="436639" cy="153975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r">
              <a:defRPr sz="1001">
                <a:solidFill>
                  <a:schemeClr val="tx2"/>
                </a:solidFill>
              </a:defRPr>
            </a:lvl1pPr>
          </a:lstStyle>
          <a:p>
            <a:pPr algn="l"/>
            <a:fld id="{583B3A6A-1478-43D0-ACDC-254C2F6475F4}" type="slidenum">
              <a:rPr lang="en-GB" smtClean="0"/>
              <a:pPr algn="l"/>
              <a:t>‹#›</a:t>
            </a:fld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AFC12B-4C77-42DD-8451-8617B9F100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30736" y="1371496"/>
            <a:ext cx="9016601" cy="497733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9294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554492" rtl="0" eaLnBrk="1" latinLnBrk="0" hangingPunct="1">
        <a:lnSpc>
          <a:spcPct val="90000"/>
        </a:lnSpc>
        <a:spcBef>
          <a:spcPct val="0"/>
        </a:spcBef>
        <a:buNone/>
        <a:defRPr sz="3578" b="1" kern="1200" cap="all" baseline="0">
          <a:solidFill>
            <a:schemeClr val="accent4"/>
          </a:solidFill>
          <a:latin typeface="+mj-lt"/>
          <a:ea typeface="+mj-ea"/>
          <a:cs typeface="+mj-cs"/>
        </a:defRPr>
      </a:lvl1pPr>
    </p:titleStyle>
    <p:bodyStyle>
      <a:lvl1pPr marL="0" indent="0" algn="l" defTabSz="554492" rtl="0" eaLnBrk="1" latinLnBrk="0" hangingPunct="1">
        <a:lnSpc>
          <a:spcPct val="90000"/>
        </a:lnSpc>
        <a:spcBef>
          <a:spcPts val="0"/>
        </a:spcBef>
        <a:spcAft>
          <a:spcPts val="1213"/>
        </a:spcAft>
        <a:buFont typeface="Arial" panose="020B0604020202020204" pitchFamily="34" charset="0"/>
        <a:buNone/>
        <a:defRPr sz="2759" kern="1200" spc="-85" baseline="0">
          <a:solidFill>
            <a:schemeClr val="tx2"/>
          </a:solidFill>
          <a:latin typeface="+mn-lt"/>
          <a:ea typeface="+mn-ea"/>
          <a:cs typeface="+mn-cs"/>
        </a:defRPr>
      </a:lvl1pPr>
      <a:lvl2pPr marL="0" indent="0" algn="l" defTabSz="554492" rtl="0" eaLnBrk="1" latinLnBrk="0" hangingPunct="1">
        <a:lnSpc>
          <a:spcPct val="90000"/>
        </a:lnSpc>
        <a:spcBef>
          <a:spcPts val="1213"/>
        </a:spcBef>
        <a:buFont typeface="Arial" panose="020B0604020202020204" pitchFamily="34" charset="0"/>
        <a:buNone/>
        <a:defRPr sz="2001" kern="1200" spc="-36" baseline="0">
          <a:solidFill>
            <a:schemeClr val="tx2"/>
          </a:solidFill>
          <a:latin typeface="+mn-lt"/>
          <a:ea typeface="+mn-ea"/>
          <a:cs typeface="+mn-cs"/>
        </a:defRPr>
      </a:lvl2pPr>
      <a:lvl3pPr marL="283795" indent="-283795" algn="l" defTabSz="554492" rtl="0" eaLnBrk="1" latinLnBrk="0" hangingPunct="1">
        <a:lnSpc>
          <a:spcPct val="90000"/>
        </a:lnSpc>
        <a:spcBef>
          <a:spcPts val="1213"/>
        </a:spcBef>
        <a:buFont typeface="Wingdings" panose="05000000000000000000" pitchFamily="2" charset="2"/>
        <a:buChar char="§"/>
        <a:defRPr sz="2001" kern="1200" spc="-36" baseline="0">
          <a:solidFill>
            <a:schemeClr val="tx2"/>
          </a:solidFill>
          <a:latin typeface="+mn-lt"/>
          <a:ea typeface="+mn-ea"/>
          <a:cs typeface="+mn-cs"/>
        </a:defRPr>
      </a:lvl3pPr>
      <a:lvl4pPr marL="523930" indent="-240134" algn="l" defTabSz="554492" rtl="0" eaLnBrk="1" latinLnBrk="0" hangingPunct="1">
        <a:lnSpc>
          <a:spcPct val="90000"/>
        </a:lnSpc>
        <a:spcBef>
          <a:spcPts val="910"/>
        </a:spcBef>
        <a:buFont typeface="Wingdings" panose="05000000000000000000" pitchFamily="2" charset="2"/>
        <a:buChar char="§"/>
        <a:defRPr sz="1577" kern="1200" spc="-36" baseline="0">
          <a:solidFill>
            <a:schemeClr val="tx2"/>
          </a:solidFill>
          <a:latin typeface="+mn-lt"/>
          <a:ea typeface="+mn-ea"/>
          <a:cs typeface="+mn-cs"/>
        </a:defRPr>
      </a:lvl4pPr>
      <a:lvl5pPr marL="764064" indent="-240134" algn="l" defTabSz="554492" rtl="0" eaLnBrk="1" latinLnBrk="0" hangingPunct="1">
        <a:lnSpc>
          <a:spcPct val="90000"/>
        </a:lnSpc>
        <a:spcBef>
          <a:spcPts val="910"/>
        </a:spcBef>
        <a:buFont typeface="Trebuchet MS" panose="020B0603020202020204" pitchFamily="34" charset="0"/>
        <a:buChar char="—"/>
        <a:defRPr sz="1577" kern="1200" spc="-36" baseline="0">
          <a:solidFill>
            <a:schemeClr val="tx2"/>
          </a:solidFill>
          <a:latin typeface="+mn-lt"/>
          <a:ea typeface="+mn-ea"/>
          <a:cs typeface="+mn-cs"/>
        </a:defRPr>
      </a:lvl5pPr>
      <a:lvl6pPr marL="1524853" indent="-138623" algn="l" defTabSz="554492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092" kern="1200">
          <a:solidFill>
            <a:schemeClr val="tx1"/>
          </a:solidFill>
          <a:latin typeface="+mn-lt"/>
          <a:ea typeface="+mn-ea"/>
          <a:cs typeface="+mn-cs"/>
        </a:defRPr>
      </a:lvl6pPr>
      <a:lvl7pPr marL="1802100" indent="-138623" algn="l" defTabSz="554492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092" kern="1200">
          <a:solidFill>
            <a:schemeClr val="tx1"/>
          </a:solidFill>
          <a:latin typeface="+mn-lt"/>
          <a:ea typeface="+mn-ea"/>
          <a:cs typeface="+mn-cs"/>
        </a:defRPr>
      </a:lvl7pPr>
      <a:lvl8pPr marL="2079346" indent="-138623" algn="l" defTabSz="554492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092" kern="1200">
          <a:solidFill>
            <a:schemeClr val="tx1"/>
          </a:solidFill>
          <a:latin typeface="+mn-lt"/>
          <a:ea typeface="+mn-ea"/>
          <a:cs typeface="+mn-cs"/>
        </a:defRPr>
      </a:lvl8pPr>
      <a:lvl9pPr marL="2356592" indent="-138623" algn="l" defTabSz="554492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09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54492" rtl="0" eaLnBrk="1" latinLnBrk="0" hangingPunct="1">
        <a:defRPr sz="1092" kern="1200">
          <a:solidFill>
            <a:schemeClr val="tx1"/>
          </a:solidFill>
          <a:latin typeface="+mn-lt"/>
          <a:ea typeface="+mn-ea"/>
          <a:cs typeface="+mn-cs"/>
        </a:defRPr>
      </a:lvl1pPr>
      <a:lvl2pPr marL="277246" algn="l" defTabSz="554492" rtl="0" eaLnBrk="1" latinLnBrk="0" hangingPunct="1">
        <a:defRPr sz="1092" kern="1200">
          <a:solidFill>
            <a:schemeClr val="tx1"/>
          </a:solidFill>
          <a:latin typeface="+mn-lt"/>
          <a:ea typeface="+mn-ea"/>
          <a:cs typeface="+mn-cs"/>
        </a:defRPr>
      </a:lvl2pPr>
      <a:lvl3pPr marL="554492" algn="l" defTabSz="554492" rtl="0" eaLnBrk="1" latinLnBrk="0" hangingPunct="1">
        <a:defRPr sz="1092" kern="1200">
          <a:solidFill>
            <a:schemeClr val="tx1"/>
          </a:solidFill>
          <a:latin typeface="+mn-lt"/>
          <a:ea typeface="+mn-ea"/>
          <a:cs typeface="+mn-cs"/>
        </a:defRPr>
      </a:lvl3pPr>
      <a:lvl4pPr marL="831738" algn="l" defTabSz="554492" rtl="0" eaLnBrk="1" latinLnBrk="0" hangingPunct="1">
        <a:defRPr sz="1092" kern="1200">
          <a:solidFill>
            <a:schemeClr val="tx1"/>
          </a:solidFill>
          <a:latin typeface="+mn-lt"/>
          <a:ea typeface="+mn-ea"/>
          <a:cs typeface="+mn-cs"/>
        </a:defRPr>
      </a:lvl4pPr>
      <a:lvl5pPr marL="1108984" algn="l" defTabSz="554492" rtl="0" eaLnBrk="1" latinLnBrk="0" hangingPunct="1">
        <a:defRPr sz="1092" kern="1200">
          <a:solidFill>
            <a:schemeClr val="tx1"/>
          </a:solidFill>
          <a:latin typeface="+mn-lt"/>
          <a:ea typeface="+mn-ea"/>
          <a:cs typeface="+mn-cs"/>
        </a:defRPr>
      </a:lvl5pPr>
      <a:lvl6pPr marL="1386230" algn="l" defTabSz="554492" rtl="0" eaLnBrk="1" latinLnBrk="0" hangingPunct="1">
        <a:defRPr sz="1092" kern="1200">
          <a:solidFill>
            <a:schemeClr val="tx1"/>
          </a:solidFill>
          <a:latin typeface="+mn-lt"/>
          <a:ea typeface="+mn-ea"/>
          <a:cs typeface="+mn-cs"/>
        </a:defRPr>
      </a:lvl6pPr>
      <a:lvl7pPr marL="1663476" algn="l" defTabSz="554492" rtl="0" eaLnBrk="1" latinLnBrk="0" hangingPunct="1">
        <a:defRPr sz="1092" kern="1200">
          <a:solidFill>
            <a:schemeClr val="tx1"/>
          </a:solidFill>
          <a:latin typeface="+mn-lt"/>
          <a:ea typeface="+mn-ea"/>
          <a:cs typeface="+mn-cs"/>
        </a:defRPr>
      </a:lvl7pPr>
      <a:lvl8pPr marL="1940723" algn="l" defTabSz="554492" rtl="0" eaLnBrk="1" latinLnBrk="0" hangingPunct="1">
        <a:defRPr sz="1092" kern="1200">
          <a:solidFill>
            <a:schemeClr val="tx1"/>
          </a:solidFill>
          <a:latin typeface="+mn-lt"/>
          <a:ea typeface="+mn-ea"/>
          <a:cs typeface="+mn-cs"/>
        </a:defRPr>
      </a:lvl8pPr>
      <a:lvl9pPr marL="2217969" algn="l" defTabSz="554492" rtl="0" eaLnBrk="1" latinLnBrk="0" hangingPunct="1">
        <a:defRPr sz="109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F6C1683-584C-45A1-B3E5-C127D18E3F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5111"/>
            <a:ext cx="9144000" cy="8574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8428E7-52F7-484A-BA0A-FB6AB83597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489166"/>
            <a:ext cx="10515600" cy="46877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50EA05-209C-49CB-9A50-AAA72F43C4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D90B00-43A1-4800-9CA1-5C06383ACA23}" type="datetimeFigureOut">
              <a:rPr lang="en-GB" smtClean="0"/>
              <a:t>01/05/2024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9DBB71-EB01-49CE-8D59-E5AE89EB18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E354F7-1311-4975-8570-8355124A4A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989545-EDCE-4AFD-A704-488F3ECE6BF4}" type="slidenum">
              <a:rPr lang="en-GB" smtClean="0"/>
              <a:t>‹#›</a:t>
            </a:fld>
            <a:endParaRPr lang="en-GB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4E498B5-2164-434D-95C3-DA09852A78F5}"/>
              </a:ext>
            </a:extLst>
          </p:cNvPr>
          <p:cNvGrpSpPr/>
          <p:nvPr userDrawn="1"/>
        </p:nvGrpSpPr>
        <p:grpSpPr>
          <a:xfrm>
            <a:off x="0" y="1489166"/>
            <a:ext cx="535577" cy="4428000"/>
            <a:chOff x="0" y="1489166"/>
            <a:chExt cx="535577" cy="44100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83A3D17-DEE4-4144-9724-1DDF908B1E6B}"/>
                </a:ext>
              </a:extLst>
            </p:cNvPr>
            <p:cNvSpPr/>
            <p:nvPr userDrawn="1"/>
          </p:nvSpPr>
          <p:spPr>
            <a:xfrm>
              <a:off x="0" y="1489166"/>
              <a:ext cx="535577" cy="2520000"/>
            </a:xfrm>
            <a:prstGeom prst="rect">
              <a:avLst/>
            </a:prstGeom>
            <a:solidFill>
              <a:srgbClr val="EE79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EE7990"/>
                </a:solidFill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7ED6388-7515-4DC6-ADBD-F5B314C1A9DC}"/>
                </a:ext>
              </a:extLst>
            </p:cNvPr>
            <p:cNvSpPr/>
            <p:nvPr userDrawn="1"/>
          </p:nvSpPr>
          <p:spPr>
            <a:xfrm>
              <a:off x="0" y="4009166"/>
              <a:ext cx="535577" cy="1260000"/>
            </a:xfrm>
            <a:prstGeom prst="rect">
              <a:avLst/>
            </a:prstGeom>
            <a:solidFill>
              <a:srgbClr val="6EC8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D5FC571-5E14-4A0C-AE85-878AA181AEAE}"/>
                </a:ext>
              </a:extLst>
            </p:cNvPr>
            <p:cNvSpPr/>
            <p:nvPr userDrawn="1"/>
          </p:nvSpPr>
          <p:spPr>
            <a:xfrm>
              <a:off x="0" y="5269166"/>
              <a:ext cx="535577" cy="630000"/>
            </a:xfrm>
            <a:prstGeom prst="rect">
              <a:avLst/>
            </a:prstGeom>
            <a:solidFill>
              <a:srgbClr val="FFDA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1869109E-E0F3-4249-9462-BFB201B225F7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55058" y="206098"/>
            <a:ext cx="2103681" cy="1015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008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53" r:id="rId8"/>
    <p:sldLayoutId id="2147483696" r:id="rId9"/>
    <p:sldLayoutId id="2147483697" r:id="rId10"/>
    <p:sldLayoutId id="214748369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89CBBC"/>
          </a:solidFill>
          <a:latin typeface="Trebuchet MS" panose="020B0603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50626F"/>
          </a:solidFill>
          <a:latin typeface="Trebuchet MS" panose="020B0603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50626F"/>
          </a:solidFill>
          <a:latin typeface="Trebuchet MS" panose="020B0603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50626F"/>
          </a:solidFill>
          <a:latin typeface="Trebuchet MS" panose="020B0603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50626F"/>
          </a:solidFill>
          <a:latin typeface="Trebuchet MS" panose="020B0603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50626F"/>
          </a:solidFill>
          <a:latin typeface="Trebuchet MS" panose="020B0603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4"/>
          <p:cNvSpPr txBox="1"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4"/>
          <p:cNvSpPr txBox="1">
            <a:spLocks noGrp="1"/>
          </p:cNvSpPr>
          <p:nvPr>
            <p:ph type="dt" idx="10"/>
          </p:nvPr>
        </p:nvSpPr>
        <p:spPr>
          <a:xfrm>
            <a:off x="838200" y="635636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4"/>
          <p:cNvSpPr txBox="1">
            <a:spLocks noGrp="1"/>
          </p:cNvSpPr>
          <p:nvPr>
            <p:ph type="ftr" idx="11"/>
          </p:nvPr>
        </p:nvSpPr>
        <p:spPr>
          <a:xfrm>
            <a:off x="4038600" y="635636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4"/>
          <p:cNvSpPr txBox="1">
            <a:spLocks noGrp="1"/>
          </p:cNvSpPr>
          <p:nvPr>
            <p:ph type="sldNum" idx="12"/>
          </p:nvPr>
        </p:nvSpPr>
        <p:spPr>
          <a:xfrm>
            <a:off x="8610600" y="635636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7560623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7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4000"/>
              <a:buFont typeface="Arial Rounded"/>
              <a:buNone/>
              <a:defRPr sz="4000" b="1" i="0" u="none" strike="noStrike" cap="none">
                <a:solidFill>
                  <a:srgbClr val="595959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6" name="Google Shape;76;p27"/>
          <p:cNvSpPr txBox="1"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066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66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−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" name="Google Shape;77;p27"/>
          <p:cNvSpPr txBox="1">
            <a:spLocks noGrp="1"/>
          </p:cNvSpPr>
          <p:nvPr>
            <p:ph type="ftr" idx="11"/>
          </p:nvPr>
        </p:nvSpPr>
        <p:spPr>
          <a:xfrm>
            <a:off x="2543608" y="6356363"/>
            <a:ext cx="710478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8" name="Google Shape;78;p27"/>
          <p:cNvSpPr txBox="1">
            <a:spLocks noGrp="1"/>
          </p:cNvSpPr>
          <p:nvPr>
            <p:ph type="sldNum" idx="12"/>
          </p:nvPr>
        </p:nvSpPr>
        <p:spPr>
          <a:xfrm>
            <a:off x="10992544" y="6356363"/>
            <a:ext cx="58985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79" name="Google Shape;79;p27" descr="CEE logo.tiff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31373" y="5815611"/>
            <a:ext cx="2112235" cy="1042401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27"/>
          <p:cNvSpPr txBox="1">
            <a:spLocks noGrp="1"/>
          </p:cNvSpPr>
          <p:nvPr>
            <p:ph type="dt" idx="10"/>
          </p:nvPr>
        </p:nvSpPr>
        <p:spPr>
          <a:xfrm>
            <a:off x="9744405" y="6356363"/>
            <a:ext cx="126193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7948607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F6C1683-584C-45A1-B3E5-C127D18E3F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5111"/>
            <a:ext cx="9144000" cy="8574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8428E7-52F7-484A-BA0A-FB6AB83597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489166"/>
            <a:ext cx="10515600" cy="46877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50EA05-209C-49CB-9A50-AAA72F43C4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D90B00-43A1-4800-9CA1-5C06383ACA23}" type="datetimeFigureOut">
              <a:rPr lang="en-GB" smtClean="0"/>
              <a:t>01/05/2024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9DBB71-EB01-49CE-8D59-E5AE89EB18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E354F7-1311-4975-8570-8355124A4A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989545-EDCE-4AFD-A704-488F3ECE6BF4}" type="slidenum">
              <a:rPr lang="en-GB" smtClean="0"/>
              <a:t>‹#›</a:t>
            </a:fld>
            <a:endParaRPr lang="en-GB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4E498B5-2164-434D-95C3-DA09852A78F5}"/>
              </a:ext>
            </a:extLst>
          </p:cNvPr>
          <p:cNvGrpSpPr/>
          <p:nvPr userDrawn="1"/>
        </p:nvGrpSpPr>
        <p:grpSpPr>
          <a:xfrm>
            <a:off x="0" y="1489166"/>
            <a:ext cx="535577" cy="4428000"/>
            <a:chOff x="0" y="1489166"/>
            <a:chExt cx="535577" cy="44100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83A3D17-DEE4-4144-9724-1DDF908B1E6B}"/>
                </a:ext>
              </a:extLst>
            </p:cNvPr>
            <p:cNvSpPr/>
            <p:nvPr userDrawn="1"/>
          </p:nvSpPr>
          <p:spPr>
            <a:xfrm>
              <a:off x="0" y="1489166"/>
              <a:ext cx="535577" cy="2520000"/>
            </a:xfrm>
            <a:prstGeom prst="rect">
              <a:avLst/>
            </a:prstGeom>
            <a:solidFill>
              <a:srgbClr val="EE79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EE7990"/>
                </a:solidFill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7ED6388-7515-4DC6-ADBD-F5B314C1A9DC}"/>
                </a:ext>
              </a:extLst>
            </p:cNvPr>
            <p:cNvSpPr/>
            <p:nvPr userDrawn="1"/>
          </p:nvSpPr>
          <p:spPr>
            <a:xfrm>
              <a:off x="0" y="4009166"/>
              <a:ext cx="535577" cy="1260000"/>
            </a:xfrm>
            <a:prstGeom prst="rect">
              <a:avLst/>
            </a:prstGeom>
            <a:solidFill>
              <a:srgbClr val="6EC8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D5FC571-5E14-4A0C-AE85-878AA181AEAE}"/>
                </a:ext>
              </a:extLst>
            </p:cNvPr>
            <p:cNvSpPr/>
            <p:nvPr userDrawn="1"/>
          </p:nvSpPr>
          <p:spPr>
            <a:xfrm>
              <a:off x="0" y="5269166"/>
              <a:ext cx="535577" cy="630000"/>
            </a:xfrm>
            <a:prstGeom prst="rect">
              <a:avLst/>
            </a:prstGeom>
            <a:solidFill>
              <a:srgbClr val="FFDA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1869109E-E0F3-4249-9462-BFB201B225F7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5058" y="206098"/>
            <a:ext cx="2103681" cy="1015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405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89CBBC"/>
          </a:solidFill>
          <a:latin typeface="Trebuchet MS" panose="020B0603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50626F"/>
          </a:solidFill>
          <a:latin typeface="Trebuchet MS" panose="020B0603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50626F"/>
          </a:solidFill>
          <a:latin typeface="Trebuchet MS" panose="020B0603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50626F"/>
          </a:solidFill>
          <a:latin typeface="Trebuchet MS" panose="020B0603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50626F"/>
          </a:solidFill>
          <a:latin typeface="Trebuchet MS" panose="020B0603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50626F"/>
          </a:solidFill>
          <a:latin typeface="Trebuchet MS" panose="020B0603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9539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39" r:id="rId13"/>
    <p:sldLayoutId id="2147483740" r:id="rId14"/>
    <p:sldLayoutId id="2147483741" r:id="rId15"/>
    <p:sldLayoutId id="2147483742" r:id="rId16"/>
    <p:sldLayoutId id="2147483743" r:id="rId17"/>
    <p:sldLayoutId id="2147483744" r:id="rId18"/>
    <p:sldLayoutId id="2147483745" r:id="rId19"/>
    <p:sldLayoutId id="2147483746" r:id="rId20"/>
    <p:sldLayoutId id="2147483747" r:id="rId21"/>
    <p:sldLayoutId id="2147483748" r:id="rId22"/>
    <p:sldLayoutId id="2147483749" r:id="rId23"/>
    <p:sldLayoutId id="2147483750" r:id="rId24"/>
    <p:sldLayoutId id="2147483751" r:id="rId25"/>
    <p:sldLayoutId id="2147483752" r:id="rId26"/>
    <p:sldLayoutId id="2147483753" r:id="rId27"/>
    <p:sldLayoutId id="2147483754" r:id="rId28"/>
    <p:sldLayoutId id="2147483755" r:id="rId29"/>
    <p:sldLayoutId id="2147483756" r:id="rId30"/>
    <p:sldLayoutId id="2147483757" r:id="rId31"/>
    <p:sldLayoutId id="2147483758" r:id="rId32"/>
    <p:sldLayoutId id="2147483759" r:id="rId33"/>
    <p:sldLayoutId id="2147483760" r:id="rId34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FSP DEMO - Proxima Nova" panose="02000506030000020004" pitchFamily="50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FSP DEMO - Proxima Nova" panose="02000506030000020004" pitchFamily="50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FSP DEMO - Proxima Nova" panose="02000506030000020004" pitchFamily="50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FSP DEMO - Proxima Nova" panose="02000506030000020004" pitchFamily="50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FSP DEMO - Proxima Nova" panose="02000506030000020004" pitchFamily="50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jpg"/><Relationship Id="rId3" Type="http://schemas.openxmlformats.org/officeDocument/2006/relationships/image" Target="../media/image26.jp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29.jpg"/><Relationship Id="rId11" Type="http://schemas.openxmlformats.org/officeDocument/2006/relationships/image" Target="../media/image34.jpg"/><Relationship Id="rId5" Type="http://schemas.openxmlformats.org/officeDocument/2006/relationships/image" Target="../media/image28.jpg"/><Relationship Id="rId10" Type="http://schemas.openxmlformats.org/officeDocument/2006/relationships/image" Target="../media/image33.png"/><Relationship Id="rId4" Type="http://schemas.openxmlformats.org/officeDocument/2006/relationships/image" Target="../media/image27.jpg"/><Relationship Id="rId9" Type="http://schemas.openxmlformats.org/officeDocument/2006/relationships/image" Target="../media/image32.png"/><Relationship Id="rId14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22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41.jpeg"/><Relationship Id="rId11" Type="http://schemas.openxmlformats.org/officeDocument/2006/relationships/image" Target="../media/image46.png"/><Relationship Id="rId5" Type="http://schemas.openxmlformats.org/officeDocument/2006/relationships/image" Target="../media/image40.jp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4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50.jp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563FA01-A594-40BD-815D-B12B47611F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" y="1768894"/>
            <a:ext cx="7065085" cy="4147812"/>
          </a:xfrm>
        </p:spPr>
        <p:txBody>
          <a:bodyPr/>
          <a:lstStyle/>
          <a:p>
            <a:r>
              <a:rPr lang="en-GB" sz="3600" dirty="0">
                <a:latin typeface="Calibri" panose="020F0502020204030204" pitchFamily="34" charset="0"/>
                <a:cs typeface="Arial" panose="020B0604020202020204" pitchFamily="34" charset="0"/>
              </a:rPr>
              <a:t>Workshop Session 1 - A thriving Local Energy Ecosystem for Community Energy</a:t>
            </a:r>
            <a:b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br>
              <a:rPr lang="en-GB" sz="1800" dirty="0"/>
            </a:br>
            <a:br>
              <a:rPr lang="en-GB" sz="1800" dirty="0"/>
            </a:b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25100237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563FA01-A594-40BD-815D-B12B47611F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" y="1768894"/>
            <a:ext cx="7139400" cy="2823577"/>
          </a:xfrm>
        </p:spPr>
        <p:txBody>
          <a:bodyPr/>
          <a:lstStyle/>
          <a:p>
            <a:r>
              <a:rPr lang="en-GB" sz="3600" dirty="0">
                <a:latin typeface="Calibri" panose="020F0502020204030204" pitchFamily="34" charset="0"/>
                <a:cs typeface="Arial" panose="020B0604020202020204" pitchFamily="34" charset="0"/>
              </a:rPr>
              <a:t>Katherine Rooney</a:t>
            </a:r>
            <a:br>
              <a:rPr lang="en-GB" sz="3600" dirty="0">
                <a:latin typeface="Calibri" panose="020F0502020204030204" pitchFamily="34" charset="0"/>
                <a:cs typeface="Arial" panose="020B0604020202020204" pitchFamily="34" charset="0"/>
              </a:rPr>
            </a:br>
            <a:br>
              <a:rPr lang="en-GB" sz="3600" dirty="0">
                <a:latin typeface="Calibri" panose="020F0502020204030204" pitchFamily="34" charset="0"/>
                <a:cs typeface="Arial" panose="020B0604020202020204" pitchFamily="34" charset="0"/>
              </a:rPr>
            </a:br>
            <a:r>
              <a:rPr lang="en-GB" sz="3600" dirty="0">
                <a:latin typeface="Calibri" panose="020F0502020204030204" pitchFamily="34" charset="0"/>
                <a:cs typeface="Arial" panose="020B0604020202020204" pitchFamily="34" charset="0"/>
              </a:rPr>
              <a:t>Community Energy Manager</a:t>
            </a:r>
            <a:br>
              <a:rPr lang="en-GB" sz="3600" dirty="0">
                <a:latin typeface="Calibri" panose="020F0502020204030204" pitchFamily="34" charset="0"/>
                <a:cs typeface="Arial" panose="020B0604020202020204" pitchFamily="34" charset="0"/>
              </a:rPr>
            </a:br>
            <a:br>
              <a:rPr lang="en-GB" sz="3600" dirty="0">
                <a:latin typeface="Calibri" panose="020F0502020204030204" pitchFamily="34" charset="0"/>
                <a:cs typeface="Arial" panose="020B0604020202020204" pitchFamily="34" charset="0"/>
              </a:rPr>
            </a:br>
            <a:r>
              <a:rPr lang="en-GB" sz="3600" dirty="0">
                <a:latin typeface="Calibri" panose="020F0502020204030204" pitchFamily="34" charset="0"/>
                <a:cs typeface="Arial" panose="020B0604020202020204" pitchFamily="34" charset="0"/>
              </a:rPr>
              <a:t>SWNZH </a:t>
            </a:r>
            <a:br>
              <a:rPr lang="en-GB" sz="3600" dirty="0">
                <a:latin typeface="Calibri" panose="020F0502020204030204" pitchFamily="34" charset="0"/>
                <a:cs typeface="Arial" panose="020B0604020202020204" pitchFamily="34" charset="0"/>
              </a:rPr>
            </a:br>
            <a:br>
              <a:rPr lang="en-GB" sz="3600" dirty="0">
                <a:latin typeface="Calibri" panose="020F0502020204030204" pitchFamily="34" charset="0"/>
                <a:cs typeface="Arial" panose="020B0604020202020204" pitchFamily="34" charset="0"/>
              </a:rPr>
            </a:br>
            <a:br>
              <a:rPr lang="en-GB" sz="3600" dirty="0">
                <a:latin typeface="Calibri" panose="020F0502020204030204" pitchFamily="34" charset="0"/>
                <a:cs typeface="Arial" panose="020B0604020202020204" pitchFamily="34" charset="0"/>
              </a:rPr>
            </a:br>
            <a:endParaRPr lang="en-GB" sz="3600" dirty="0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27402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5E86E0-96E3-44FD-BF96-7E6F1F889A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" y="1768894"/>
            <a:ext cx="7139400" cy="2823577"/>
          </a:xfrm>
        </p:spPr>
        <p:txBody>
          <a:bodyPr/>
          <a:lstStyle/>
          <a:p>
            <a:r>
              <a:rPr lang="en-GB" sz="4000" dirty="0"/>
              <a:t> </a:t>
            </a:r>
            <a:br>
              <a:rPr lang="en-GB" sz="4000" dirty="0"/>
            </a:br>
            <a:br>
              <a:rPr lang="en-GB" sz="4000" dirty="0"/>
            </a:br>
            <a:r>
              <a:rPr lang="en-GB" sz="4000" dirty="0"/>
              <a:t>The community energy sector in the South West</a:t>
            </a:r>
            <a:br>
              <a:rPr lang="en-GB" sz="1800" dirty="0"/>
            </a:br>
            <a:br>
              <a:rPr lang="en-GB" sz="1800" dirty="0"/>
            </a:br>
            <a:endParaRPr lang="en-GB" sz="4000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A21FD91-8D53-4AE5-8203-43635996E695}"/>
              </a:ext>
            </a:extLst>
          </p:cNvPr>
          <p:cNvSpPr txBox="1">
            <a:spLocks/>
          </p:cNvSpPr>
          <p:nvPr/>
        </p:nvSpPr>
        <p:spPr>
          <a:xfrm>
            <a:off x="228600" y="3188986"/>
            <a:ext cx="7139400" cy="23876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kern="1200">
                <a:solidFill>
                  <a:schemeClr val="bg1"/>
                </a:solidFill>
                <a:latin typeface="Trebuchet MS" panose="020B060302020202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 pitchFamily="34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9E007BE-516C-4949-8684-F1DFAC3EEE09}"/>
              </a:ext>
            </a:extLst>
          </p:cNvPr>
          <p:cNvSpPr txBox="1"/>
          <p:nvPr/>
        </p:nvSpPr>
        <p:spPr>
          <a:xfrm>
            <a:off x="614149" y="4879075"/>
            <a:ext cx="81720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Katherine Rooney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Community Engagement Manager</a:t>
            </a:r>
          </a:p>
        </p:txBody>
      </p:sp>
    </p:spTree>
    <p:extLst>
      <p:ext uri="{BB962C8B-B14F-4D97-AF65-F5344CB8AC3E}">
        <p14:creationId xmlns:p14="http://schemas.microsoft.com/office/powerpoint/2010/main" val="14651308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722BBC-AEC4-43E0-B764-33F3C58BA9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Community energy in the South West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53F55C5-D2E6-4E79-B902-DDFC58A03135}"/>
              </a:ext>
            </a:extLst>
          </p:cNvPr>
          <p:cNvSpPr/>
          <p:nvPr/>
        </p:nvSpPr>
        <p:spPr>
          <a:xfrm>
            <a:off x="838199" y="1389114"/>
            <a:ext cx="9143999" cy="2651688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C5C69"/>
                </a:solidFill>
                <a:effectLst/>
                <a:uLnTx/>
                <a:uFillTx/>
                <a:latin typeface="Source Sans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Hub commissioned some work to carry out an assessment of the community energy sector in the South West.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C5C69"/>
                </a:solidFill>
                <a:effectLst/>
                <a:uLnTx/>
                <a:uFillTx/>
                <a:latin typeface="Source Sans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Delivered by Community Energy South and a local partner team.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4C5C69"/>
              </a:solidFill>
              <a:effectLst/>
              <a:uLnTx/>
              <a:uFillTx/>
              <a:latin typeface="Source Sans Pro" panose="020B0503030403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4C5C69"/>
              </a:solidFill>
              <a:effectLst/>
              <a:uLnTx/>
              <a:uFillTx/>
              <a:latin typeface="Source Sans Pro" panose="020B0503030403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25340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722BBC-AEC4-43E0-B764-33F3C58BA9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Community energy in the South West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53F55C5-D2E6-4E79-B902-DDFC58A03135}"/>
              </a:ext>
            </a:extLst>
          </p:cNvPr>
          <p:cNvSpPr/>
          <p:nvPr/>
        </p:nvSpPr>
        <p:spPr>
          <a:xfrm>
            <a:off x="838199" y="1389114"/>
            <a:ext cx="9143999" cy="423365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C5C69"/>
                </a:solidFill>
                <a:effectLst/>
                <a:uLnTx/>
                <a:uFillTx/>
                <a:latin typeface="Source Sans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Hub commissioned some work to carry out an assessment of the community energy sector in the South West.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C5C69"/>
                </a:solidFill>
                <a:effectLst/>
                <a:uLnTx/>
                <a:uFillTx/>
                <a:latin typeface="Source Sans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Delivered by Community Energy South and a local partner team.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4C5C69"/>
              </a:solidFill>
              <a:effectLst/>
              <a:uLnTx/>
              <a:uFillTx/>
              <a:latin typeface="Source Sans Pro" panose="020B0503030403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4C5C69"/>
                </a:solidFill>
                <a:effectLst/>
                <a:uLnTx/>
                <a:uFillTx/>
                <a:latin typeface="Source Sans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aim: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C5C69"/>
                </a:solidFill>
                <a:effectLst/>
                <a:uLnTx/>
                <a:uFillTx/>
                <a:latin typeface="Source Sans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 identify the needs of the community energy sector, and define the potential role that the Hub could take in addressing those needs.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4C5C69"/>
              </a:solidFill>
              <a:effectLst/>
              <a:uLnTx/>
              <a:uFillTx/>
              <a:latin typeface="Source Sans Pro" panose="020B0503030403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62573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722BBC-AEC4-43E0-B764-33F3C58BA9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Community energy in the South West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53F55C5-D2E6-4E79-B902-DDFC58A03135}"/>
              </a:ext>
            </a:extLst>
          </p:cNvPr>
          <p:cNvSpPr/>
          <p:nvPr/>
        </p:nvSpPr>
        <p:spPr>
          <a:xfrm>
            <a:off x="838199" y="1389114"/>
            <a:ext cx="9143999" cy="4504503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4C5C69"/>
                </a:solidFill>
                <a:effectLst/>
                <a:uLnTx/>
                <a:uFillTx/>
                <a:latin typeface="Source Sans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objectives:</a:t>
            </a:r>
          </a:p>
          <a:p>
            <a:pPr marL="3429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C5C69"/>
                </a:solidFill>
                <a:effectLst/>
                <a:uLnTx/>
                <a:uFillTx/>
                <a:latin typeface="Source Sans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Gain and in-depth understanding of the sector, it’s make up, level of expertise &amp; current activity.</a:t>
            </a:r>
          </a:p>
          <a:p>
            <a:pPr marL="3429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C5C69"/>
                </a:solidFill>
                <a:effectLst/>
                <a:uLnTx/>
                <a:uFillTx/>
                <a:latin typeface="Source Sans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Understand the needs and wants of the sector &amp; how the Hub can help meet these needs.</a:t>
            </a:r>
          </a:p>
          <a:p>
            <a:pPr marL="3429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C5C69"/>
                </a:solidFill>
                <a:effectLst/>
                <a:uLnTx/>
                <a:uFillTx/>
                <a:latin typeface="Source Sans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 support collaboration between the CE sector, local government and the private sector.</a:t>
            </a:r>
          </a:p>
          <a:p>
            <a:pPr marL="3429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C5C69"/>
                </a:solidFill>
                <a:effectLst/>
                <a:uLnTx/>
                <a:uFillTx/>
                <a:latin typeface="Source Sans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 identify key stakeholders who can address the challenges faced by the CE sector.</a:t>
            </a:r>
          </a:p>
        </p:txBody>
      </p:sp>
    </p:spTree>
    <p:extLst>
      <p:ext uri="{BB962C8B-B14F-4D97-AF65-F5344CB8AC3E}">
        <p14:creationId xmlns:p14="http://schemas.microsoft.com/office/powerpoint/2010/main" val="4157803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722BBC-AEC4-43E0-B764-33F3C58BA9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Community energy in the South West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53F55C5-D2E6-4E79-B902-DDFC58A03135}"/>
              </a:ext>
            </a:extLst>
          </p:cNvPr>
          <p:cNvSpPr/>
          <p:nvPr/>
        </p:nvSpPr>
        <p:spPr>
          <a:xfrm>
            <a:off x="838199" y="1389114"/>
            <a:ext cx="9143999" cy="465839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4C5C69"/>
                </a:solidFill>
                <a:effectLst/>
                <a:uLnTx/>
                <a:uFillTx/>
                <a:latin typeface="Source Sans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work involved:</a:t>
            </a:r>
          </a:p>
          <a:p>
            <a:pPr marL="3429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C5C69"/>
                </a:solidFill>
                <a:effectLst/>
                <a:uLnTx/>
                <a:uFillTx/>
                <a:latin typeface="Source Sans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Researching and categorising community energy organisations across the South West.</a:t>
            </a:r>
          </a:p>
          <a:p>
            <a:pPr marL="3429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C5C69"/>
                </a:solidFill>
                <a:effectLst/>
                <a:uLnTx/>
                <a:uFillTx/>
                <a:latin typeface="Source Sans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Workshops and engagement with community energy groups via the local partners.</a:t>
            </a:r>
          </a:p>
          <a:p>
            <a:pPr marL="3429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C5C69"/>
                </a:solidFill>
                <a:effectLst/>
                <a:uLnTx/>
                <a:uFillTx/>
                <a:latin typeface="Source Sans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Interviews with a broad range of stakeholders.</a:t>
            </a:r>
          </a:p>
          <a:p>
            <a:pPr marL="3429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C5C69"/>
                </a:solidFill>
                <a:effectLst/>
                <a:uLnTx/>
                <a:uFillTx/>
                <a:latin typeface="Source Sans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Interviews with energy and climate action representatives from 6 LA’s in the region.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4C5C69"/>
              </a:solidFill>
              <a:effectLst/>
              <a:uLnTx/>
              <a:uFillTx/>
              <a:latin typeface="Source Sans Pro" panose="020B0503030403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48676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722BBC-AEC4-43E0-B764-33F3C58BA9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Community energy in the South West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53F55C5-D2E6-4E79-B902-DDFC58A03135}"/>
              </a:ext>
            </a:extLst>
          </p:cNvPr>
          <p:cNvSpPr/>
          <p:nvPr/>
        </p:nvSpPr>
        <p:spPr>
          <a:xfrm>
            <a:off x="838199" y="1152523"/>
            <a:ext cx="8965367" cy="4966168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4C5C69"/>
                </a:solidFill>
                <a:effectLst/>
                <a:uLnTx/>
                <a:uFillTx/>
                <a:latin typeface="Source Sans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Highlights:</a:t>
            </a:r>
          </a:p>
          <a:p>
            <a:pPr marL="3429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C5C69"/>
                </a:solidFill>
                <a:effectLst/>
                <a:uLnTx/>
                <a:uFillTx/>
                <a:latin typeface="Source Sans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70 community energy groups identified in the SW region.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C5C69"/>
                </a:solidFill>
                <a:effectLst/>
                <a:uLnTx/>
                <a:uFillTx/>
                <a:latin typeface="Source Sans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- 8 within tiers 3 &amp; 4.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C5C69"/>
                </a:solidFill>
                <a:effectLst/>
                <a:uLnTx/>
                <a:uFillTx/>
                <a:latin typeface="Source Sans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- 62 within tiers 1 &amp; 2, with highly variable degrees of 	capability, support and appetite to expand or scale.</a:t>
            </a:r>
          </a:p>
          <a:p>
            <a:pPr marL="3429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4C5C69"/>
              </a:solidFill>
              <a:effectLst/>
              <a:uLnTx/>
              <a:uFillTx/>
              <a:latin typeface="Source Sans Pro" panose="020B0503030403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C5C69"/>
                </a:solidFill>
                <a:effectLst/>
                <a:uLnTx/>
                <a:uFillTx/>
                <a:latin typeface="Source Sans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Supportive, experienced and impactful stakeholders.</a:t>
            </a:r>
          </a:p>
          <a:p>
            <a:pPr marL="3429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4C5C69"/>
              </a:solidFill>
              <a:effectLst/>
              <a:uLnTx/>
              <a:uFillTx/>
              <a:latin typeface="Source Sans Pro" panose="020B0503030403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C5C69"/>
                </a:solidFill>
                <a:effectLst/>
                <a:uLnTx/>
                <a:uFillTx/>
                <a:latin typeface="Source Sans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Supportive, understanding and interested local authorities.</a:t>
            </a:r>
          </a:p>
        </p:txBody>
      </p:sp>
    </p:spTree>
    <p:extLst>
      <p:ext uri="{BB962C8B-B14F-4D97-AF65-F5344CB8AC3E}">
        <p14:creationId xmlns:p14="http://schemas.microsoft.com/office/powerpoint/2010/main" val="28470967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722BBC-AEC4-43E0-B764-33F3C58BA9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Community energy in the South West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53F55C5-D2E6-4E79-B902-DDFC58A03135}"/>
              </a:ext>
            </a:extLst>
          </p:cNvPr>
          <p:cNvSpPr/>
          <p:nvPr/>
        </p:nvSpPr>
        <p:spPr>
          <a:xfrm>
            <a:off x="838199" y="1152523"/>
            <a:ext cx="8965367" cy="307642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4C5C69"/>
                </a:solidFill>
                <a:effectLst/>
                <a:uLnTx/>
                <a:uFillTx/>
                <a:latin typeface="Source Sans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Key recommendations: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C5C69"/>
                </a:solidFill>
                <a:effectLst/>
                <a:uLnTx/>
                <a:uFillTx/>
                <a:latin typeface="Source Sans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central finding is that healthy local energy ecosystems are the crucial element of a thriving community energy sector.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C5C69"/>
                </a:solidFill>
                <a:effectLst/>
                <a:uLnTx/>
                <a:uFillTx/>
                <a:latin typeface="Source Sans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4C5C69"/>
              </a:solidFill>
              <a:effectLst/>
              <a:uLnTx/>
              <a:uFillTx/>
              <a:latin typeface="Source Sans Pro" panose="020B0503030403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4C5C69"/>
              </a:solidFill>
              <a:effectLst/>
              <a:uLnTx/>
              <a:uFillTx/>
              <a:latin typeface="Source Sans Pro" panose="020B0503030403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21340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722BBC-AEC4-43E0-B764-33F3C58BA9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Community energy in the South West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53F55C5-D2E6-4E79-B902-DDFC58A03135}"/>
              </a:ext>
            </a:extLst>
          </p:cNvPr>
          <p:cNvSpPr/>
          <p:nvPr/>
        </p:nvSpPr>
        <p:spPr>
          <a:xfrm>
            <a:off x="838199" y="1152523"/>
            <a:ext cx="8965367" cy="5200078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4C5C69"/>
                </a:solidFill>
                <a:effectLst/>
                <a:uLnTx/>
                <a:uFillTx/>
                <a:latin typeface="Source Sans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Key recommendations: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C5C69"/>
                </a:solidFill>
                <a:effectLst/>
                <a:uLnTx/>
                <a:uFillTx/>
                <a:latin typeface="Source Sans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central finding is that healthy local energy ecosystems are the crucial element of a thriving community energy sector.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4C5C69"/>
                </a:solidFill>
                <a:effectLst/>
                <a:uLnTx/>
                <a:uFillTx/>
                <a:latin typeface="Source Sans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key actors in this healthy ecosystem are: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C5C69"/>
                </a:solidFill>
                <a:effectLst/>
                <a:uLnTx/>
                <a:uFillTx/>
                <a:latin typeface="Source Sans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Local Authorities	- County, District, Town &amp; Parish Councillors</a:t>
            </a:r>
            <a:b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C5C69"/>
                </a:solidFill>
                <a:effectLst/>
                <a:uLnTx/>
                <a:uFillTx/>
                <a:latin typeface="Source Sans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C5C69"/>
                </a:solidFill>
                <a:effectLst/>
                <a:uLnTx/>
                <a:uFillTx/>
                <a:latin typeface="Source Sans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Community energy organisations</a:t>
            </a:r>
            <a:b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C5C69"/>
                </a:solidFill>
                <a:effectLst/>
                <a:uLnTx/>
                <a:uFillTx/>
                <a:latin typeface="Source Sans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C5C69"/>
                </a:solidFill>
                <a:effectLst/>
                <a:uLnTx/>
                <a:uFillTx/>
                <a:latin typeface="Source Sans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Existing community energy networks</a:t>
            </a:r>
            <a:b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C5C69"/>
                </a:solidFill>
                <a:effectLst/>
                <a:uLnTx/>
                <a:uFillTx/>
                <a:latin typeface="Source Sans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C5C69"/>
                </a:solidFill>
                <a:effectLst/>
                <a:uLnTx/>
                <a:uFillTx/>
                <a:latin typeface="Source Sans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Supply chains	- Informed and engaged public</a:t>
            </a:r>
            <a:b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C5C69"/>
                </a:solidFill>
                <a:effectLst/>
                <a:uLnTx/>
                <a:uFillTx/>
                <a:latin typeface="Source Sans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C5C69"/>
                </a:solidFill>
                <a:effectLst/>
                <a:uLnTx/>
                <a:uFillTx/>
                <a:latin typeface="Source Sans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-DNOs			- Capacity builders and support organisations</a:t>
            </a:r>
            <a:b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C5C69"/>
                </a:solidFill>
                <a:effectLst/>
                <a:uLnTx/>
                <a:uFillTx/>
                <a:latin typeface="Source Sans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C5C69"/>
                </a:solidFill>
                <a:effectLst/>
                <a:uLnTx/>
                <a:uFillTx/>
                <a:latin typeface="Source Sans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Local asset holders	- Regional Area Energy Planners</a:t>
            </a:r>
            <a:b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C5C69"/>
                </a:solidFill>
                <a:effectLst/>
                <a:uLnTx/>
                <a:uFillTx/>
                <a:latin typeface="Source Sans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C5C69"/>
                </a:solidFill>
                <a:effectLst/>
                <a:uLnTx/>
                <a:uFillTx/>
                <a:latin typeface="Source Sans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Net Zero Hub	- Commercial renewables developers</a:t>
            </a:r>
          </a:p>
        </p:txBody>
      </p:sp>
    </p:spTree>
    <p:extLst>
      <p:ext uri="{BB962C8B-B14F-4D97-AF65-F5344CB8AC3E}">
        <p14:creationId xmlns:p14="http://schemas.microsoft.com/office/powerpoint/2010/main" val="31475154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722BBC-AEC4-43E0-B764-33F3C58BA9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Community energy in the South West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53F55C5-D2E6-4E79-B902-DDFC58A03135}"/>
              </a:ext>
            </a:extLst>
          </p:cNvPr>
          <p:cNvSpPr/>
          <p:nvPr/>
        </p:nvSpPr>
        <p:spPr>
          <a:xfrm>
            <a:off x="838199" y="1152523"/>
            <a:ext cx="8965367" cy="481227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4C5C69"/>
                </a:solidFill>
                <a:effectLst/>
                <a:uLnTx/>
                <a:uFillTx/>
                <a:latin typeface="Source Sans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proposed role of the local authority as a key actor in a healthy local energy ecosystem:</a:t>
            </a:r>
          </a:p>
          <a:p>
            <a:pPr marL="3429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C5C69"/>
                </a:solidFill>
                <a:effectLst/>
                <a:uLnTx/>
                <a:uFillTx/>
                <a:latin typeface="Source Sans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Policy makers</a:t>
            </a:r>
          </a:p>
          <a:p>
            <a:pPr marL="3429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C5C69"/>
                </a:solidFill>
                <a:effectLst/>
                <a:uLnTx/>
                <a:uFillTx/>
                <a:latin typeface="Source Sans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Economic developers</a:t>
            </a:r>
          </a:p>
          <a:p>
            <a:pPr marL="3429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C5C69"/>
                </a:solidFill>
                <a:effectLst/>
                <a:uLnTx/>
                <a:uFillTx/>
                <a:latin typeface="Source Sans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Convenors</a:t>
            </a:r>
          </a:p>
          <a:p>
            <a:pPr marL="3429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C5C69"/>
                </a:solidFill>
                <a:effectLst/>
                <a:uLnTx/>
                <a:uFillTx/>
                <a:latin typeface="Source Sans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Asset providers</a:t>
            </a:r>
          </a:p>
          <a:p>
            <a:pPr marL="3429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C5C69"/>
                </a:solidFill>
                <a:effectLst/>
                <a:uLnTx/>
                <a:uFillTx/>
                <a:latin typeface="Source Sans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Procurement &amp; Commissioning</a:t>
            </a:r>
            <a:b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4C5C69"/>
                </a:solidFill>
                <a:effectLst/>
                <a:uLnTx/>
                <a:uFillTx/>
                <a:latin typeface="Source Sans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4C5C69"/>
              </a:solidFill>
              <a:effectLst/>
              <a:uLnTx/>
              <a:uFillTx/>
              <a:latin typeface="Source Sans Pro" panose="020B0503030403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4C5C69"/>
              </a:solidFill>
              <a:effectLst/>
              <a:uLnTx/>
              <a:uFillTx/>
              <a:latin typeface="Source Sans Pro" panose="020B0503030403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85632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563FA01-A594-40BD-815D-B12B47611F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" y="1768894"/>
            <a:ext cx="7065085" cy="4147812"/>
          </a:xfrm>
        </p:spPr>
        <p:txBody>
          <a:bodyPr/>
          <a:lstStyle/>
          <a:p>
            <a:r>
              <a:rPr lang="en-GB" sz="3600" dirty="0">
                <a:latin typeface="Calibri" panose="020F0502020204030204" pitchFamily="34" charset="0"/>
                <a:cs typeface="Arial" panose="020B0604020202020204" pitchFamily="34" charset="0"/>
              </a:rPr>
              <a:t>Emma  Bridge</a:t>
            </a:r>
            <a:br>
              <a:rPr lang="en-GB" sz="3600" dirty="0">
                <a:latin typeface="Calibri" panose="020F0502020204030204" pitchFamily="34" charset="0"/>
                <a:cs typeface="Arial" panose="020B0604020202020204" pitchFamily="34" charset="0"/>
              </a:rPr>
            </a:br>
            <a:br>
              <a:rPr lang="en-GB" sz="3600" dirty="0">
                <a:latin typeface="Calibri" panose="020F0502020204030204" pitchFamily="34" charset="0"/>
                <a:cs typeface="Arial" panose="020B0604020202020204" pitchFamily="34" charset="0"/>
              </a:rPr>
            </a:br>
            <a:r>
              <a:rPr lang="en-GB" sz="3600" dirty="0">
                <a:latin typeface="Calibri" panose="020F0502020204030204" pitchFamily="34" charset="0"/>
                <a:cs typeface="Arial" panose="020B0604020202020204" pitchFamily="34" charset="0"/>
              </a:rPr>
              <a:t>Chief Executive</a:t>
            </a:r>
            <a:br>
              <a:rPr lang="en-GB" sz="3600" dirty="0">
                <a:latin typeface="Calibri" panose="020F0502020204030204" pitchFamily="34" charset="0"/>
                <a:cs typeface="Arial" panose="020B0604020202020204" pitchFamily="34" charset="0"/>
              </a:rPr>
            </a:br>
            <a:br>
              <a:rPr lang="en-GB" sz="3600" dirty="0">
                <a:latin typeface="Calibri" panose="020F0502020204030204" pitchFamily="34" charset="0"/>
                <a:cs typeface="Arial" panose="020B0604020202020204" pitchFamily="34" charset="0"/>
              </a:rPr>
            </a:br>
            <a:r>
              <a:rPr lang="en-GB" sz="3600" dirty="0">
                <a:latin typeface="Calibri" panose="020F0502020204030204" pitchFamily="34" charset="0"/>
                <a:cs typeface="Arial" panose="020B0604020202020204" pitchFamily="34" charset="0"/>
              </a:rPr>
              <a:t>Community Energy England </a:t>
            </a:r>
            <a:br>
              <a:rPr lang="en-GB" sz="3600" dirty="0">
                <a:latin typeface="Calibri" panose="020F0502020204030204" pitchFamily="34" charset="0"/>
                <a:cs typeface="Arial" panose="020B0604020202020204" pitchFamily="34" charset="0"/>
              </a:rPr>
            </a:br>
            <a:br>
              <a:rPr lang="en-GB" sz="3600" dirty="0">
                <a:latin typeface="Calibri" panose="020F0502020204030204" pitchFamily="34" charset="0"/>
                <a:cs typeface="Arial" panose="020B0604020202020204" pitchFamily="34" charset="0"/>
              </a:rPr>
            </a:br>
            <a:br>
              <a:rPr lang="en-GB" sz="3600" dirty="0">
                <a:latin typeface="Calibri" panose="020F0502020204030204" pitchFamily="34" charset="0"/>
                <a:cs typeface="Arial" panose="020B0604020202020204" pitchFamily="34" charset="0"/>
              </a:rPr>
            </a:br>
            <a:br>
              <a:rPr lang="en-GB" sz="1800" dirty="0"/>
            </a:b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40174899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722BBC-AEC4-43E0-B764-33F3C58BA9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Community energy in the South West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53F55C5-D2E6-4E79-B902-DDFC58A03135}"/>
              </a:ext>
            </a:extLst>
          </p:cNvPr>
          <p:cNvSpPr/>
          <p:nvPr/>
        </p:nvSpPr>
        <p:spPr>
          <a:xfrm>
            <a:off x="838200" y="1152523"/>
            <a:ext cx="9144000" cy="3925883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4C5C69"/>
                </a:solidFill>
                <a:effectLst/>
                <a:uLnTx/>
                <a:uFillTx/>
                <a:latin typeface="Source Sans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Next steps:</a:t>
            </a:r>
          </a:p>
          <a:p>
            <a:pPr marL="3429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C5C69"/>
                </a:solidFill>
                <a:effectLst/>
                <a:uLnTx/>
                <a:uFillTx/>
                <a:latin typeface="Source Sans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Complete the report feedback review phase.</a:t>
            </a:r>
            <a:b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C5C69"/>
                </a:solidFill>
                <a:effectLst/>
                <a:uLnTx/>
                <a:uFillTx/>
                <a:latin typeface="Source Sans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C5C69"/>
                </a:solidFill>
                <a:effectLst/>
                <a:uLnTx/>
                <a:uFillTx/>
                <a:latin typeface="Source Sans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including presentations to community energy groups.</a:t>
            </a:r>
          </a:p>
          <a:p>
            <a:pPr marL="3429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C5C69"/>
                </a:solidFill>
                <a:effectLst/>
                <a:uLnTx/>
                <a:uFillTx/>
                <a:latin typeface="Source Sans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Use this work to inform the Hub’s direction and focus for supporting community energy in the South West.</a:t>
            </a:r>
            <a:b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C5C69"/>
                </a:solidFill>
                <a:effectLst/>
                <a:uLnTx/>
                <a:uFillTx/>
                <a:latin typeface="Source Sans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C5C69"/>
                </a:solidFill>
                <a:effectLst/>
                <a:uLnTx/>
                <a:uFillTx/>
                <a:latin typeface="Source Sans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In combination with the SW Hub RCEF evaluation report and a synthesis report of RCEF across all Hubs.</a:t>
            </a:r>
          </a:p>
          <a:p>
            <a:pPr marL="3429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C5C69"/>
                </a:solidFill>
                <a:effectLst/>
                <a:uLnTx/>
                <a:uFillTx/>
                <a:latin typeface="Source Sans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... Roll my sleeves up and get cracking!</a:t>
            </a:r>
          </a:p>
        </p:txBody>
      </p:sp>
    </p:spTree>
    <p:extLst>
      <p:ext uri="{BB962C8B-B14F-4D97-AF65-F5344CB8AC3E}">
        <p14:creationId xmlns:p14="http://schemas.microsoft.com/office/powerpoint/2010/main" val="10475886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"/>
          <p:cNvSpPr txBox="1">
            <a:spLocks noGrp="1"/>
          </p:cNvSpPr>
          <p:nvPr>
            <p:ph type="subTitle" idx="1"/>
          </p:nvPr>
        </p:nvSpPr>
        <p:spPr>
          <a:xfrm>
            <a:off x="982542" y="3163055"/>
            <a:ext cx="10012471" cy="21022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</a:pPr>
            <a:endParaRPr sz="1500" dirty="0">
              <a:highlight>
                <a:srgbClr val="FFFF00"/>
              </a:highlight>
              <a:latin typeface="Lato"/>
              <a:ea typeface="Lato"/>
              <a:cs typeface="Lato"/>
              <a:sym typeface="Lato"/>
            </a:endParaRPr>
          </a:p>
          <a:p>
            <a:pPr marL="0" lvl="0" indent="0" algn="ctr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750"/>
              <a:buNone/>
            </a:pPr>
            <a:r>
              <a:rPr lang="en-GB" b="1" dirty="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rPr>
              <a:t>Emma Bridge</a:t>
            </a:r>
            <a:endParaRPr b="1" dirty="0">
              <a:latin typeface="Lato"/>
              <a:ea typeface="Lato"/>
              <a:cs typeface="Lato"/>
              <a:sym typeface="Lato"/>
            </a:endParaRPr>
          </a:p>
          <a:p>
            <a:pPr marL="0" lvl="0" indent="0" algn="ctr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750"/>
              <a:buNone/>
            </a:pPr>
            <a:r>
              <a:rPr lang="en-GB" dirty="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rPr>
              <a:t>Chief Executive</a:t>
            </a:r>
            <a:endParaRPr dirty="0"/>
          </a:p>
          <a:p>
            <a:pPr marL="0" lvl="0" indent="0" algn="ctr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750"/>
              <a:buNone/>
            </a:pPr>
            <a:r>
              <a:rPr lang="en-GB" dirty="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rPr>
              <a:t>Community Energy England</a:t>
            </a:r>
            <a:endParaRPr dirty="0"/>
          </a:p>
        </p:txBody>
      </p:sp>
      <p:sp>
        <p:nvSpPr>
          <p:cNvPr id="146" name="Google Shape;146;p1"/>
          <p:cNvSpPr txBox="1"/>
          <p:nvPr/>
        </p:nvSpPr>
        <p:spPr>
          <a:xfrm>
            <a:off x="0" y="1150499"/>
            <a:ext cx="12192000" cy="1655763"/>
          </a:xfrm>
          <a:prstGeom prst="rect">
            <a:avLst/>
          </a:prstGeom>
          <a:solidFill>
            <a:srgbClr val="8CC63F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  <a:tabLst/>
              <a:defRPr/>
            </a:pPr>
            <a:r>
              <a:rPr kumimoji="0" lang="en-GB" sz="45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The potential for community energy and local authority collaboration</a:t>
            </a:r>
            <a:endParaRPr kumimoji="0" sz="45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 Black"/>
              <a:ea typeface="Lato Black"/>
              <a:cs typeface="Lato Black"/>
              <a:sym typeface="Lato Black"/>
            </a:endParaRPr>
          </a:p>
        </p:txBody>
      </p:sp>
      <p:pic>
        <p:nvPicPr>
          <p:cNvPr id="147" name="Google Shape;147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96405" y="4844548"/>
            <a:ext cx="2384744" cy="16902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Google Shape;153;gf8d581ff63_0_0"/>
          <p:cNvPicPr preferRelativeResize="0"/>
          <p:nvPr/>
        </p:nvPicPr>
        <p:blipFill rotWithShape="1">
          <a:blip r:embed="rId3">
            <a:alphaModFix/>
          </a:blip>
          <a:srcRect b="-400"/>
          <a:stretch/>
        </p:blipFill>
        <p:spPr>
          <a:xfrm>
            <a:off x="0" y="-13863"/>
            <a:ext cx="12192000" cy="6885726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gf8d581ff63_0_0"/>
          <p:cNvSpPr txBox="1">
            <a:spLocks noGrp="1"/>
          </p:cNvSpPr>
          <p:nvPr>
            <p:ph type="title"/>
          </p:nvPr>
        </p:nvSpPr>
        <p:spPr>
          <a:xfrm>
            <a:off x="0" y="-3839"/>
            <a:ext cx="12192000" cy="828900"/>
          </a:xfrm>
          <a:prstGeom prst="rect">
            <a:avLst/>
          </a:prstGeom>
          <a:solidFill>
            <a:srgbClr val="8CC63F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en-GB" sz="4500" b="1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rPr>
              <a:t>Community Energy England</a:t>
            </a:r>
            <a:endParaRPr sz="4500" b="1"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155" name="Google Shape;155;gf8d581ff63_0_0"/>
          <p:cNvSpPr txBox="1">
            <a:spLocks noGrp="1"/>
          </p:cNvSpPr>
          <p:nvPr>
            <p:ph type="body" idx="1"/>
          </p:nvPr>
        </p:nvSpPr>
        <p:spPr>
          <a:xfrm>
            <a:off x="801478" y="941045"/>
            <a:ext cx="11009375" cy="26538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0" marR="0" lvl="0" indent="0" algn="ctr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018"/>
              <a:buFont typeface="Arial"/>
              <a:buNone/>
            </a:pPr>
            <a:r>
              <a:rPr lang="en-GB" sz="2300" b="1" i="1" dirty="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rPr>
              <a:t>Putting People at the Heart of Energy Transformation</a:t>
            </a:r>
          </a:p>
          <a:p>
            <a:pPr marL="0" marR="0" lvl="0" indent="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018"/>
              <a:buFont typeface="Arial"/>
              <a:buNone/>
            </a:pPr>
            <a:endParaRPr lang="en-GB" sz="2100" b="1" dirty="0">
              <a:solidFill>
                <a:srgbClr val="3F3F3F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018"/>
              <a:buFont typeface="Arial"/>
              <a:buNone/>
            </a:pPr>
            <a:r>
              <a:rPr lang="en-GB" sz="2100" b="1" dirty="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rPr>
              <a:t>V</a:t>
            </a:r>
            <a:r>
              <a:rPr lang="en-GB" sz="2100" b="1" i="0" u="none" strike="noStrike" cap="none" dirty="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rPr>
              <a:t>ision: </a:t>
            </a:r>
            <a:r>
              <a:rPr lang="en-GB" sz="2100" b="0" i="0" u="none" strike="noStrike" cap="none" dirty="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rPr>
              <a:t>A thriving community energy sector integrated into and truly powering a fair, zero-carbon energy system.</a:t>
            </a:r>
          </a:p>
          <a:p>
            <a:pPr marL="0" marR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018"/>
              <a:buFont typeface="Arial"/>
              <a:buNone/>
            </a:pPr>
            <a:r>
              <a:rPr lang="en-GB" sz="2100" b="1" dirty="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rPr>
              <a:t>M</a:t>
            </a:r>
            <a:r>
              <a:rPr lang="en-GB" sz="2100" b="1" i="0" u="none" strike="noStrike" cap="none" dirty="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rPr>
              <a:t>ission: </a:t>
            </a:r>
            <a:r>
              <a:rPr lang="en-GB" sz="2100" b="0" i="0" u="none" strike="noStrike" cap="none" dirty="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rPr>
              <a:t>To create the conditions within which community energy is able to thrive and scale.</a:t>
            </a:r>
            <a:r>
              <a:rPr lang="en-GB" sz="2100" dirty="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rPr>
              <a:t>			</a:t>
            </a:r>
          </a:p>
          <a:p>
            <a:pPr marL="0" marR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018"/>
              <a:buFont typeface="Arial"/>
              <a:buNone/>
            </a:pPr>
            <a:r>
              <a:rPr lang="en-GB" sz="2100" dirty="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rPr>
              <a:t>			         Support - Advocate - Collaborate</a:t>
            </a:r>
            <a:endParaRPr sz="2100" b="0" i="0" u="none" strike="noStrike" cap="none" dirty="0">
              <a:solidFill>
                <a:srgbClr val="3F3F3F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018"/>
              <a:buFont typeface="Arial"/>
              <a:buNone/>
            </a:pPr>
            <a:endParaRPr sz="2100" dirty="0">
              <a:solidFill>
                <a:srgbClr val="3F3F3F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57" name="Google Shape;157;gf8d581ff63_0_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80355" y="3786183"/>
            <a:ext cx="3218393" cy="2111761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gf8d581ff63_0_0"/>
          <p:cNvSpPr txBox="1"/>
          <p:nvPr/>
        </p:nvSpPr>
        <p:spPr>
          <a:xfrm>
            <a:off x="9516376" y="6179033"/>
            <a:ext cx="1554280" cy="5005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tabLst/>
              <a:defRPr/>
            </a:pPr>
            <a:endParaRPr kumimoji="0" sz="1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2800"/>
              <a:buFont typeface="Arial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300+ members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" name="Google Shape;159;gf8d581ff63_0_0"/>
          <p:cNvSpPr txBox="1"/>
          <p:nvPr/>
        </p:nvSpPr>
        <p:spPr>
          <a:xfrm>
            <a:off x="1048961" y="5857937"/>
            <a:ext cx="2623865" cy="898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tabLst/>
              <a:defRPr/>
            </a:pPr>
            <a:endParaRPr kumimoji="0" sz="1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2800"/>
              <a:buFont typeface="Arial"/>
              <a:buNone/>
              <a:tabLst/>
              <a:defRPr/>
            </a:pPr>
            <a:r>
              <a:rPr kumimoji="0" lang="en-GB" sz="15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Our partners and networks</a:t>
            </a:r>
            <a:endParaRPr kumimoji="0" sz="15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F7E3BD-B20D-0B0D-9609-A14EA2DDC8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88036" y="2840623"/>
            <a:ext cx="2587420" cy="3354817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Google Shape;167;gf1901d7c69_0_0" descr="Community Energy - What is i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93481" y="2493273"/>
            <a:ext cx="3179550" cy="27671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gf1901d7c69_0_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00096" y="911235"/>
            <a:ext cx="1159213" cy="1818352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gf1901d7c69_0_0"/>
          <p:cNvSpPr txBox="1">
            <a:spLocks noGrp="1"/>
          </p:cNvSpPr>
          <p:nvPr>
            <p:ph type="title"/>
          </p:nvPr>
        </p:nvSpPr>
        <p:spPr>
          <a:xfrm>
            <a:off x="0" y="-3839"/>
            <a:ext cx="12192000" cy="858000"/>
          </a:xfrm>
          <a:prstGeom prst="rect">
            <a:avLst/>
          </a:prstGeom>
          <a:solidFill>
            <a:srgbClr val="8CC63F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en-GB" sz="4400" b="0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rPr>
              <a:t>Community energy</a:t>
            </a:r>
            <a:endParaRPr b="0"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170" name="Google Shape;170;gf1901d7c69_0_0"/>
          <p:cNvSpPr/>
          <p:nvPr/>
        </p:nvSpPr>
        <p:spPr>
          <a:xfrm>
            <a:off x="3344080" y="5842585"/>
            <a:ext cx="1126500" cy="571200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1" name="Google Shape;171;gf1901d7c69_0_0" descr="http://www.repowering.org.uk/assets/work-experience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485399" y="2712997"/>
            <a:ext cx="1218921" cy="1292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gf1901d7c69_0_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164891" y="1008849"/>
            <a:ext cx="1835378" cy="11484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gf1901d7c69_0_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84048" y="2911970"/>
            <a:ext cx="1594273" cy="12161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gf1901d7c69_0_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484008" y="2805050"/>
            <a:ext cx="1594273" cy="1106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gf1901d7c69_0_0"/>
          <p:cNvPicPr preferRelativeResize="0"/>
          <p:nvPr/>
        </p:nvPicPr>
        <p:blipFill rotWithShape="1">
          <a:blip r:embed="rId9">
            <a:alphaModFix/>
          </a:blip>
          <a:srcRect r="5014"/>
          <a:stretch/>
        </p:blipFill>
        <p:spPr>
          <a:xfrm>
            <a:off x="7978718" y="2847568"/>
            <a:ext cx="1624306" cy="11575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gf1901d7c69_0_0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395930" y="1037030"/>
            <a:ext cx="1238327" cy="15859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gf1901d7c69_0_0" descr="https://tse1.mm.bing.net/th?id=OIP.R_5eMTSJvgZMARnw7tYRwQHaEK&amp;pid=Api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941832" y="1326709"/>
            <a:ext cx="1739240" cy="11127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gf1901d7c69_0_0" descr="Placeholder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8364365" y="4220339"/>
            <a:ext cx="2121034" cy="106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gf1901d7c69_0_0" descr="1.biomasssupporters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9374167" y="1159400"/>
            <a:ext cx="1690073" cy="1292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gf1901d7c69_0_0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2121408" y="4201616"/>
            <a:ext cx="1666386" cy="1216118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gf1901d7c69_0_0"/>
          <p:cNvSpPr txBox="1"/>
          <p:nvPr/>
        </p:nvSpPr>
        <p:spPr>
          <a:xfrm>
            <a:off x="76200" y="5707900"/>
            <a:ext cx="2298600" cy="615600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rgbClr val="8CC63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>
                <a:ln>
                  <a:noFill/>
                </a:ln>
                <a:solidFill>
                  <a:srgbClr val="8CC63F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Community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8CC63F"/>
              </a:solidFill>
              <a:effectLst/>
              <a:uLnTx/>
              <a:uFillTx/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182" name="Google Shape;182;gf1901d7c69_0_0"/>
          <p:cNvSpPr txBox="1"/>
          <p:nvPr/>
        </p:nvSpPr>
        <p:spPr>
          <a:xfrm>
            <a:off x="5326499" y="5707900"/>
            <a:ext cx="2146500" cy="615600"/>
          </a:xfrm>
          <a:prstGeom prst="rect">
            <a:avLst/>
          </a:prstGeom>
          <a:solidFill>
            <a:srgbClr val="8CC63F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Ownership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83" name="Google Shape;183;gf1901d7c69_0_0"/>
          <p:cNvSpPr txBox="1"/>
          <p:nvPr/>
        </p:nvSpPr>
        <p:spPr>
          <a:xfrm>
            <a:off x="7764025" y="5707900"/>
            <a:ext cx="2453400" cy="615600"/>
          </a:xfrm>
          <a:prstGeom prst="rect">
            <a:avLst/>
          </a:prstGeom>
          <a:solidFill>
            <a:srgbClr val="8CC63F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Accountability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84" name="Google Shape;184;gf1901d7c69_0_0"/>
          <p:cNvSpPr txBox="1"/>
          <p:nvPr/>
        </p:nvSpPr>
        <p:spPr>
          <a:xfrm>
            <a:off x="10526275" y="5678050"/>
            <a:ext cx="1589400" cy="615600"/>
          </a:xfrm>
          <a:prstGeom prst="rect">
            <a:avLst/>
          </a:prstGeom>
          <a:solidFill>
            <a:srgbClr val="8CC63F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Benefit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85" name="Google Shape;185;gf1901d7c69_0_0"/>
          <p:cNvSpPr txBox="1"/>
          <p:nvPr/>
        </p:nvSpPr>
        <p:spPr>
          <a:xfrm>
            <a:off x="2736863" y="5707900"/>
            <a:ext cx="2298600" cy="615600"/>
          </a:xfrm>
          <a:prstGeom prst="rect">
            <a:avLst/>
          </a:prstGeom>
          <a:solidFill>
            <a:srgbClr val="8CC63F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Leadership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5445174-4B6D-6B18-67A3-3B5047DDE071}"/>
              </a:ext>
            </a:extLst>
          </p:cNvPr>
          <p:cNvSpPr txBox="1"/>
          <p:nvPr/>
        </p:nvSpPr>
        <p:spPr>
          <a:xfrm>
            <a:off x="3048000" y="3238423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 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8CA20EC-C006-DF1C-E7FB-5F2F881F7C8D}"/>
              </a:ext>
            </a:extLst>
          </p:cNvPr>
          <p:cNvSpPr txBox="1"/>
          <p:nvPr/>
        </p:nvSpPr>
        <p:spPr>
          <a:xfrm>
            <a:off x="3048000" y="3238423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 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g8202fcc4c4_2_1"/>
          <p:cNvPicPr preferRelativeResize="0"/>
          <p:nvPr/>
        </p:nvPicPr>
        <p:blipFill rotWithShape="1">
          <a:blip r:embed="rId3">
            <a:alphaModFix/>
          </a:blip>
          <a:srcRect l="36583"/>
          <a:stretch/>
        </p:blipFill>
        <p:spPr>
          <a:xfrm>
            <a:off x="6096000" y="1118800"/>
            <a:ext cx="6096000" cy="5407200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g8202fcc4c4_2_1"/>
          <p:cNvSpPr txBox="1">
            <a:spLocks noGrp="1"/>
          </p:cNvSpPr>
          <p:nvPr>
            <p:ph type="title"/>
          </p:nvPr>
        </p:nvSpPr>
        <p:spPr>
          <a:xfrm>
            <a:off x="-37733" y="0"/>
            <a:ext cx="12229600" cy="896400"/>
          </a:xfrm>
          <a:prstGeom prst="rect">
            <a:avLst/>
          </a:prstGeom>
          <a:solidFill>
            <a:srgbClr val="8CC63F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>
              <a:buClr>
                <a:schemeClr val="dk1"/>
              </a:buClr>
              <a:buSzPts val="1100"/>
            </a:pPr>
            <a:r>
              <a:rPr lang="en-GB" sz="4133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The value of LA and CE working together</a:t>
            </a:r>
            <a:endParaRPr sz="4133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" name="Google Shape;126;g8202fcc4c4_2_1"/>
          <p:cNvSpPr txBox="1">
            <a:spLocks noGrp="1"/>
          </p:cNvSpPr>
          <p:nvPr>
            <p:ph type="sldNum" idx="12"/>
          </p:nvPr>
        </p:nvSpPr>
        <p:spPr>
          <a:xfrm>
            <a:off x="10992544" y="6356351"/>
            <a:ext cx="5900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6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pic>
        <p:nvPicPr>
          <p:cNvPr id="127" name="Google Shape;127;g8202fcc4c4_2_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" y="5711201"/>
            <a:ext cx="1652591" cy="1146801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g8202fcc4c4_2_1"/>
          <p:cNvSpPr txBox="1"/>
          <p:nvPr/>
        </p:nvSpPr>
        <p:spPr>
          <a:xfrm>
            <a:off x="71600" y="1271200"/>
            <a:ext cx="6703200" cy="51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2533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609585" marR="0" lvl="0" indent="0" algn="just" defTabSz="914400" rtl="0" eaLnBrk="1" fontAlgn="auto" latinLnBrk="0" hangingPunct="1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B1EAB50-FBDD-CF7F-541A-E5415FA88D69}"/>
              </a:ext>
            </a:extLst>
          </p:cNvPr>
          <p:cNvSpPr txBox="1"/>
          <p:nvPr/>
        </p:nvSpPr>
        <p:spPr>
          <a:xfrm>
            <a:off x="364809" y="1118800"/>
            <a:ext cx="6116782" cy="4481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09585" marR="0" lvl="0" indent="-448722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Calibri"/>
              <a:buChar char="●"/>
              <a:tabLst/>
              <a:defRPr/>
            </a:pPr>
            <a:r>
              <a:rPr kumimoji="0" lang="en-GB" sz="22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Engagement and reach</a:t>
            </a:r>
          </a:p>
          <a:p>
            <a:pPr marL="609585" marR="0" lvl="0" indent="-448722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Calibri"/>
              <a:buChar char="●"/>
              <a:tabLst/>
              <a:defRPr/>
            </a:pPr>
            <a:r>
              <a:rPr kumimoji="0" lang="en-GB" sz="22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Finance and funding</a:t>
            </a:r>
          </a:p>
          <a:p>
            <a:pPr marL="609585" marR="0" lvl="0" indent="-448722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Calibri"/>
              <a:buChar char="●"/>
              <a:tabLst/>
              <a:defRPr/>
            </a:pPr>
            <a:r>
              <a:rPr kumimoji="0" lang="en-GB" sz="22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Enabling projects and services</a:t>
            </a:r>
          </a:p>
          <a:p>
            <a:pPr marL="609585" marR="0" lvl="0" indent="-448722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Calibri"/>
              <a:buChar char="●"/>
              <a:tabLst/>
              <a:defRPr/>
            </a:pPr>
            <a:r>
              <a:rPr kumimoji="0" lang="en-GB" sz="22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Resources</a:t>
            </a:r>
          </a:p>
          <a:p>
            <a:pPr marL="609585" marR="0" lvl="0" indent="-448722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Calibri"/>
              <a:buChar char="●"/>
              <a:tabLst/>
              <a:defRPr/>
            </a:pPr>
            <a:r>
              <a:rPr kumimoji="0" lang="en-GB" sz="22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Assets</a:t>
            </a:r>
          </a:p>
          <a:p>
            <a:pPr marL="609585" marR="0" lvl="0" indent="-448722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Calibri"/>
              <a:buChar char="●"/>
              <a:tabLst/>
              <a:defRPr/>
            </a:pPr>
            <a:r>
              <a:rPr kumimoji="0" lang="en-GB" sz="22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Risk</a:t>
            </a:r>
          </a:p>
          <a:p>
            <a:pPr marL="609585" marR="0" lvl="0" indent="-448722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Calibri"/>
              <a:buChar char="●"/>
              <a:tabLst/>
              <a:defRPr/>
            </a:pPr>
            <a:r>
              <a:rPr kumimoji="0" lang="en-GB" sz="22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Timescales</a:t>
            </a:r>
          </a:p>
          <a:p>
            <a:pPr marL="609585" marR="0" lvl="0" indent="-448722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Calibri"/>
              <a:buChar char="●"/>
              <a:tabLst/>
              <a:defRPr/>
            </a:pPr>
            <a:r>
              <a:rPr kumimoji="0" lang="en-GB" sz="22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Innovation</a:t>
            </a:r>
          </a:p>
          <a:p>
            <a:pPr marL="609585" marR="0" lvl="0" indent="-448722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Calibri"/>
              <a:buChar char="●"/>
              <a:tabLst/>
              <a:defRPr/>
            </a:pPr>
            <a:r>
              <a:rPr kumimoji="0" lang="en-GB" sz="22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Maximising community benefit and driving wider social, economic and environmental change…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f8028cf2a2_0_30"/>
          <p:cNvSpPr txBox="1">
            <a:spLocks noGrp="1"/>
          </p:cNvSpPr>
          <p:nvPr>
            <p:ph type="title"/>
          </p:nvPr>
        </p:nvSpPr>
        <p:spPr>
          <a:xfrm>
            <a:off x="-37733" y="0"/>
            <a:ext cx="12229600" cy="896400"/>
          </a:xfrm>
          <a:prstGeom prst="rect">
            <a:avLst/>
          </a:prstGeom>
          <a:solidFill>
            <a:srgbClr val="8CC63F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>
              <a:buClr>
                <a:schemeClr val="dk1"/>
              </a:buClr>
              <a:buSzPts val="1100"/>
            </a:pPr>
            <a:r>
              <a:rPr lang="en-GB" sz="4133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Examples of LA and community partnership working</a:t>
            </a:r>
            <a:endParaRPr sz="4133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gf8028cf2a2_0_30"/>
          <p:cNvSpPr txBox="1">
            <a:spLocks noGrp="1"/>
          </p:cNvSpPr>
          <p:nvPr>
            <p:ph type="sldNum" idx="12"/>
          </p:nvPr>
        </p:nvSpPr>
        <p:spPr>
          <a:xfrm>
            <a:off x="10992544" y="6356351"/>
            <a:ext cx="5900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7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pic>
        <p:nvPicPr>
          <p:cNvPr id="137" name="Google Shape;137;gf8028cf2a2_0_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5711201"/>
            <a:ext cx="1652591" cy="1146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54BFFD3B-70B5-DE7E-9F21-DBAE9CEA6A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2263" y="1294785"/>
            <a:ext cx="4080281" cy="2284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group of people holding a large map&#10;&#10;Description automatically generated">
            <a:extLst>
              <a:ext uri="{FF2B5EF4-FFF2-40B4-BE49-F238E27FC236}">
                <a16:creationId xmlns:a16="http://schemas.microsoft.com/office/drawing/2014/main" id="{D23F2D0F-A283-2A0E-E5C8-E3B98A4D6B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9490" y="1197403"/>
            <a:ext cx="3581075" cy="2428972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DEA9CDC4-8083-46EE-CEB9-25094C612E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0565" y="1339301"/>
            <a:ext cx="1461981" cy="97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21446B6-42E8-F3BA-B1B3-550D6CEDB8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14153" y="2363782"/>
            <a:ext cx="1358393" cy="126868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4D5B6DC-43F0-B718-9F48-B985413F0D6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95096" y="4221340"/>
            <a:ext cx="3221504" cy="2142300"/>
          </a:xfrm>
          <a:prstGeom prst="rect">
            <a:avLst/>
          </a:prstGeom>
        </p:spPr>
      </p:pic>
      <p:pic>
        <p:nvPicPr>
          <p:cNvPr id="1030" name="Picture 6" descr="Energise Barnsley">
            <a:extLst>
              <a:ext uri="{FF2B5EF4-FFF2-40B4-BE49-F238E27FC236}">
                <a16:creationId xmlns:a16="http://schemas.microsoft.com/office/drawing/2014/main" id="{66663FB2-20A7-13F9-1505-F80AE00A84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9839" y="4240324"/>
            <a:ext cx="2002259" cy="1076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FC991E9-E54C-DC60-4FE0-41CFFACF884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99100" y="5645057"/>
            <a:ext cx="2032998" cy="721386"/>
          </a:xfrm>
          <a:prstGeom prst="rect">
            <a:avLst/>
          </a:prstGeom>
        </p:spPr>
      </p:pic>
      <p:pic>
        <p:nvPicPr>
          <p:cNvPr id="15" name="Google Shape;181;g25510227e2c_0_121">
            <a:extLst>
              <a:ext uri="{FF2B5EF4-FFF2-40B4-BE49-F238E27FC236}">
                <a16:creationId xmlns:a16="http://schemas.microsoft.com/office/drawing/2014/main" id="{306EF29C-E046-0ECF-F988-B65419B1888F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23621" r="19349"/>
          <a:stretch/>
        </p:blipFill>
        <p:spPr>
          <a:xfrm>
            <a:off x="7345337" y="4240324"/>
            <a:ext cx="2354416" cy="212331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f8028cf2a2_0_30"/>
          <p:cNvSpPr txBox="1">
            <a:spLocks noGrp="1"/>
          </p:cNvSpPr>
          <p:nvPr>
            <p:ph type="title"/>
          </p:nvPr>
        </p:nvSpPr>
        <p:spPr>
          <a:xfrm>
            <a:off x="-37733" y="0"/>
            <a:ext cx="12229600" cy="896400"/>
          </a:xfrm>
          <a:prstGeom prst="rect">
            <a:avLst/>
          </a:prstGeom>
          <a:solidFill>
            <a:srgbClr val="8CC63F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>
              <a:buClr>
                <a:schemeClr val="dk1"/>
              </a:buClr>
              <a:buSzPts val="1100"/>
            </a:pPr>
            <a:r>
              <a:rPr lang="en-GB" sz="4133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Barriers and opportunities</a:t>
            </a:r>
            <a:endParaRPr sz="4133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gf8028cf2a2_0_30"/>
          <p:cNvSpPr txBox="1">
            <a:spLocks noGrp="1"/>
          </p:cNvSpPr>
          <p:nvPr>
            <p:ph type="sldNum" idx="12"/>
          </p:nvPr>
        </p:nvSpPr>
        <p:spPr>
          <a:xfrm>
            <a:off x="10992544" y="6356351"/>
            <a:ext cx="5900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8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pic>
        <p:nvPicPr>
          <p:cNvPr id="137" name="Google Shape;137;gf8028cf2a2_0_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5711201"/>
            <a:ext cx="1652591" cy="1146801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gf8028cf2a2_0_30"/>
          <p:cNvSpPr txBox="1"/>
          <p:nvPr/>
        </p:nvSpPr>
        <p:spPr>
          <a:xfrm>
            <a:off x="96167" y="896400"/>
            <a:ext cx="4634859" cy="51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tabLst/>
              <a:defRPr/>
            </a:pPr>
            <a:r>
              <a:rPr kumimoji="0" lang="en-GB" sz="22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Many barriers but the opportunities are HUGE</a:t>
            </a:r>
          </a:p>
          <a:p>
            <a:pPr marL="3429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2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Capacity</a:t>
            </a:r>
          </a:p>
          <a:p>
            <a:pPr marL="3429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2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Budgets</a:t>
            </a:r>
          </a:p>
          <a:p>
            <a:pPr marL="3429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2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Time</a:t>
            </a:r>
          </a:p>
          <a:p>
            <a:pPr marL="3429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2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Scale</a:t>
            </a:r>
          </a:p>
          <a:p>
            <a:pPr marL="3429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2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Motivation</a:t>
            </a:r>
          </a:p>
          <a:p>
            <a:pPr marL="3429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2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Skills</a:t>
            </a:r>
          </a:p>
          <a:p>
            <a:pPr marL="3429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2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Regional and national links</a:t>
            </a:r>
          </a:p>
          <a:p>
            <a:pPr marL="3429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2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General election?!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tabLst/>
              <a:defRPr/>
            </a:pPr>
            <a:endParaRPr kumimoji="0" lang="en-GB" sz="22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tabLst/>
              <a:defRPr/>
            </a:pPr>
            <a:r>
              <a:rPr kumimoji="0" lang="en-GB" sz="22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We need to work together…</a:t>
            </a:r>
          </a:p>
          <a:p>
            <a:pPr marL="3429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 panose="020B0604020202020204" pitchFamily="34" charset="0"/>
              <a:buChar char="•"/>
              <a:tabLst/>
              <a:defRPr/>
            </a:pPr>
            <a:endParaRPr kumimoji="0" lang="en-GB" sz="22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609585" marR="0" lvl="0" indent="0" algn="just" defTabSz="914400" rtl="0" eaLnBrk="1" fontAlgn="auto" latinLnBrk="0" hangingPunct="1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0CEB653-D00E-DEE6-CD83-4C799D305D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1359" y="896400"/>
            <a:ext cx="7590641" cy="596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9106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gcb4a3efff2_0_187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843900"/>
          </a:xfrm>
          <a:prstGeom prst="rect">
            <a:avLst/>
          </a:prstGeom>
          <a:solidFill>
            <a:srgbClr val="8CC63F"/>
          </a:soli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lang="en-GB" dirty="0">
                <a:solidFill>
                  <a:srgbClr val="FFFFFF"/>
                </a:solidFill>
                <a:latin typeface="Lato Black"/>
                <a:ea typeface="Lato Black"/>
                <a:cs typeface="Lato Black"/>
                <a:sym typeface="Lato Black"/>
              </a:rPr>
              <a:t>Putting people at the heart of energy transformation</a:t>
            </a:r>
            <a:endParaRPr dirty="0">
              <a:solidFill>
                <a:srgbClr val="FFFFFF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417" name="Google Shape;417;gcb4a3efff2_0_187"/>
          <p:cNvSpPr txBox="1">
            <a:spLocks noGrp="1"/>
          </p:cNvSpPr>
          <p:nvPr>
            <p:ph type="sldNum" idx="12"/>
          </p:nvPr>
        </p:nvSpPr>
        <p:spPr>
          <a:xfrm>
            <a:off x="14656725" y="8475151"/>
            <a:ext cx="786300" cy="48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9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pic>
        <p:nvPicPr>
          <p:cNvPr id="418" name="Google Shape;418;gcb4a3efff2_0_18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0326" y="5732523"/>
            <a:ext cx="1455324" cy="1009903"/>
          </a:xfrm>
          <a:prstGeom prst="rect">
            <a:avLst/>
          </a:prstGeom>
          <a:noFill/>
          <a:ln>
            <a:noFill/>
          </a:ln>
        </p:spPr>
      </p:pic>
      <p:sp>
        <p:nvSpPr>
          <p:cNvPr id="419" name="Google Shape;419;gcb4a3efff2_0_187"/>
          <p:cNvSpPr/>
          <p:nvPr/>
        </p:nvSpPr>
        <p:spPr>
          <a:xfrm>
            <a:off x="1140628" y="4210127"/>
            <a:ext cx="2893500" cy="1189200"/>
          </a:xfrm>
          <a:prstGeom prst="rect">
            <a:avLst/>
          </a:prstGeom>
          <a:solidFill>
            <a:srgbClr val="00B0F0"/>
          </a:solidFill>
          <a:ln w="25400" cap="flat" cmpd="sng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0" name="Google Shape;420;gcb4a3efff2_0_187"/>
          <p:cNvSpPr txBox="1"/>
          <p:nvPr/>
        </p:nvSpPr>
        <p:spPr>
          <a:xfrm>
            <a:off x="430061" y="1316992"/>
            <a:ext cx="5213100" cy="37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8255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Find out more at: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8255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endParaRPr kumimoji="0" sz="1200" b="1" i="0" u="none" strike="noStrike" kern="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  <a:p>
            <a:pPr marL="8255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tabLst/>
              <a:defRPr/>
            </a:pPr>
            <a:r>
              <a:rPr kumimoji="0" lang="en-GB" sz="2300" b="0" i="0" u="none" strike="noStrike" kern="0" cap="none" spc="0" normalizeH="0" baseline="0" noProof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communityenergyengland.org</a:t>
            </a:r>
            <a:endParaRPr kumimoji="0" sz="2300" b="0" i="0" u="none" strike="noStrike" kern="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  <a:p>
            <a:pPr marL="82550" marR="0" lvl="0" indent="0" algn="just" defTabSz="9144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tabLst/>
              <a:defRPr/>
            </a:pPr>
            <a:endParaRPr kumimoji="0" sz="800" b="0" i="0" u="none" strike="noStrike" kern="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  <a:p>
            <a:pPr marL="82550" marR="0" lvl="0" indent="0" algn="just" defTabSz="9144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tabLst/>
              <a:defRPr/>
            </a:pPr>
            <a:r>
              <a:rPr kumimoji="0" lang="en-GB" sz="2300" b="0" i="0" u="none" strike="noStrike" kern="0" cap="none" spc="0" normalizeH="0" baseline="0" noProof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      @Comm1NRG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82550" marR="0" lvl="0" indent="0" algn="just" defTabSz="9144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tabLst/>
              <a:defRPr/>
            </a:pPr>
            <a:endParaRPr kumimoji="0" sz="800" b="0" i="0" u="none" strike="noStrike" kern="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  <a:p>
            <a:pPr marL="82550" marR="0" lvl="0" indent="0" algn="just" defTabSz="9144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tabLst/>
              <a:defRPr/>
            </a:pPr>
            <a:r>
              <a:rPr kumimoji="0" lang="en-GB" sz="2300" b="0" i="0" u="none" strike="noStrike" kern="0" cap="none" spc="0" normalizeH="0" baseline="0" noProof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                bit.ly/CEE-YT 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82550" marR="0" lvl="0" indent="0" algn="just" defTabSz="9144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tabLst/>
              <a:defRPr/>
            </a:pPr>
            <a:endParaRPr kumimoji="0" sz="2300" b="1" i="0" u="none" strike="noStrike" kern="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  <a:p>
            <a:pPr marL="539750" marR="0" lvl="0" indent="37465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Please join us: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539750" marR="0" lvl="0" indent="37465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► bit.ly/Join-CE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1" name="Google Shape;421;gcb4a3efff2_0_18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30264" y="2846160"/>
            <a:ext cx="335704" cy="276292"/>
          </a:xfrm>
          <a:prstGeom prst="rect">
            <a:avLst/>
          </a:prstGeom>
          <a:noFill/>
          <a:ln>
            <a:noFill/>
          </a:ln>
        </p:spPr>
      </p:pic>
      <p:pic>
        <p:nvPicPr>
          <p:cNvPr id="422" name="Google Shape;422;gcb4a3efff2_0_18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77864" y="3481184"/>
            <a:ext cx="1065379" cy="3925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23" name="Google Shape;423;gcb4a3efff2_0_18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928600" y="1373775"/>
            <a:ext cx="6994898" cy="4662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WECA">
  <a:themeElements>
    <a:clrScheme name="WECA">
      <a:dk1>
        <a:sysClr val="windowText" lastClr="000000"/>
      </a:dk1>
      <a:lt1>
        <a:sysClr val="window" lastClr="FFFFFF"/>
      </a:lt1>
      <a:dk2>
        <a:srgbClr val="4C5F6C"/>
      </a:dk2>
      <a:lt2>
        <a:srgbClr val="ECEDF1"/>
      </a:lt2>
      <a:accent1>
        <a:srgbClr val="6EC8DE"/>
      </a:accent1>
      <a:accent2>
        <a:srgbClr val="F37C8F"/>
      </a:accent2>
      <a:accent3>
        <a:srgbClr val="FFDA00"/>
      </a:accent3>
      <a:accent4>
        <a:srgbClr val="7DCCBC"/>
      </a:accent4>
      <a:accent5>
        <a:srgbClr val="4C5F6C"/>
      </a:accent5>
      <a:accent6>
        <a:srgbClr val="ECEDF1"/>
      </a:accent6>
      <a:hlink>
        <a:srgbClr val="000000"/>
      </a:hlink>
      <a:folHlink>
        <a:srgbClr val="4C5F6C"/>
      </a:folHlink>
    </a:clrScheme>
    <a:fontScheme name="WECA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4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Custom 1">
      <a:dk1>
        <a:sysClr val="windowText" lastClr="000000"/>
      </a:dk1>
      <a:lt1>
        <a:sysClr val="window" lastClr="FFFFFF"/>
      </a:lt1>
      <a:dk2>
        <a:srgbClr val="4C5C69"/>
      </a:dk2>
      <a:lt2>
        <a:srgbClr val="C0C1CC"/>
      </a:lt2>
      <a:accent1>
        <a:srgbClr val="6BD4F2"/>
      </a:accent1>
      <a:accent2>
        <a:srgbClr val="ED749D"/>
      </a:accent2>
      <a:accent3>
        <a:srgbClr val="FFD900"/>
      </a:accent3>
      <a:accent4>
        <a:srgbClr val="79DECC"/>
      </a:accent4>
      <a:accent5>
        <a:srgbClr val="87B5C3"/>
      </a:accent5>
      <a:accent6>
        <a:srgbClr val="9AB3A7"/>
      </a:accent6>
      <a:hlink>
        <a:srgbClr val="0E7FA0"/>
      </a:hlink>
      <a:folHlink>
        <a:srgbClr val="EA9ED1"/>
      </a:folHlink>
    </a:clrScheme>
    <a:fontScheme name="Trebuchet MS">
      <a:maj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Custom 1">
      <a:dk1>
        <a:sysClr val="windowText" lastClr="000000"/>
      </a:dk1>
      <a:lt1>
        <a:sysClr val="window" lastClr="FFFFFF"/>
      </a:lt1>
      <a:dk2>
        <a:srgbClr val="4C5C69"/>
      </a:dk2>
      <a:lt2>
        <a:srgbClr val="C0C1CC"/>
      </a:lt2>
      <a:accent1>
        <a:srgbClr val="6BD4F2"/>
      </a:accent1>
      <a:accent2>
        <a:srgbClr val="ED749D"/>
      </a:accent2>
      <a:accent3>
        <a:srgbClr val="FFD900"/>
      </a:accent3>
      <a:accent4>
        <a:srgbClr val="79DECC"/>
      </a:accent4>
      <a:accent5>
        <a:srgbClr val="87B5C3"/>
      </a:accent5>
      <a:accent6>
        <a:srgbClr val="9AB3A7"/>
      </a:accent6>
      <a:hlink>
        <a:srgbClr val="0E7FA0"/>
      </a:hlink>
      <a:folHlink>
        <a:srgbClr val="EA9ED1"/>
      </a:folHlink>
    </a:clrScheme>
    <a:fontScheme name="Trebuchet MS">
      <a:maj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Custom 1">
      <a:dk1>
        <a:srgbClr val="003379"/>
      </a:dk1>
      <a:lt1>
        <a:srgbClr val="FFFFFF"/>
      </a:lt1>
      <a:dk2>
        <a:srgbClr val="3278C5"/>
      </a:dk2>
      <a:lt2>
        <a:srgbClr val="62C3F4"/>
      </a:lt2>
      <a:accent1>
        <a:srgbClr val="182D4C"/>
      </a:accent1>
      <a:accent2>
        <a:srgbClr val="33DDEC"/>
      </a:accent2>
      <a:accent3>
        <a:srgbClr val="E7E6E6"/>
      </a:accent3>
      <a:accent4>
        <a:srgbClr val="000000"/>
      </a:accent4>
      <a:accent5>
        <a:srgbClr val="FFFFFF"/>
      </a:accent5>
      <a:accent6>
        <a:srgbClr val="7F7F7F"/>
      </a:accent6>
      <a:hlink>
        <a:srgbClr val="3278C5"/>
      </a:hlink>
      <a:folHlink>
        <a:srgbClr val="182D4C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SNEZ_Branded_Presentation_Template" id="{462DF34E-7D00-47B1-9DFD-4116058C50EF}" vid="{FC3E52A7-6406-41F9-A522-FD2615DD489D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552CAE215133747B3E2C29D4F3F773D" ma:contentTypeVersion="19" ma:contentTypeDescription="Create a new document." ma:contentTypeScope="" ma:versionID="78787cb9a0d786a5ffddef7e0160b556">
  <xsd:schema xmlns:xsd="http://www.w3.org/2001/XMLSchema" xmlns:xs="http://www.w3.org/2001/XMLSchema" xmlns:p="http://schemas.microsoft.com/office/2006/metadata/properties" xmlns:ns2="8ea2b450-505b-41b4-bae7-dfeb254f3094" xmlns:ns3="ae11946e-e2fd-4c60-8682-e4a1ed729ce0" targetNamespace="http://schemas.microsoft.com/office/2006/metadata/properties" ma:root="true" ma:fieldsID="4e23c8a680531cb1453d3b5b942b23f3" ns2:_="" ns3:_="">
    <xsd:import namespace="8ea2b450-505b-41b4-bae7-dfeb254f3094"/>
    <xsd:import namespace="ae11946e-e2fd-4c60-8682-e4a1ed729ce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RecordID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ea2b450-505b-41b4-bae7-dfeb254f309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Length (seconds)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bfc3c99c-be24-4810-9e61-24813d7dc94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RecordID" ma:index="24" nillable="true" ma:displayName="RecordID" ma:format="Dropdown" ma:internalName="RecordID">
      <xsd:simpleType>
        <xsd:restriction base="dms:Text">
          <xsd:maxLength value="255"/>
        </xsd:restriction>
      </xsd:simple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e11946e-e2fd-4c60-8682-e4a1ed729ce0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c0cd5724-9332-4031-af10-108d224b2056}" ma:internalName="TaxCatchAll" ma:showField="CatchAllData" ma:web="ae11946e-e2fd-4c60-8682-e4a1ed729ce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ae11946e-e2fd-4c60-8682-e4a1ed729ce0">
      <UserInfo>
        <DisplayName>Kate Watson</DisplayName>
        <AccountId>1421</AccountId>
        <AccountType/>
      </UserInfo>
      <UserInfo>
        <DisplayName>Chris Grainger</DisplayName>
        <AccountId>55</AccountId>
        <AccountType/>
      </UserInfo>
      <UserInfo>
        <DisplayName>Phillip Morris</DisplayName>
        <AccountId>314</AccountId>
        <AccountType/>
      </UserInfo>
      <UserInfo>
        <DisplayName>Smaranda Sandu</DisplayName>
        <AccountId>1577</AccountId>
        <AccountType/>
      </UserInfo>
      <UserInfo>
        <DisplayName>David Lewis</DisplayName>
        <AccountId>53</AccountId>
        <AccountType/>
      </UserInfo>
      <UserInfo>
        <DisplayName>John Lancaster</DisplayName>
        <AccountId>54</AccountId>
        <AccountType/>
      </UserInfo>
    </SharedWithUsers>
    <lcf76f155ced4ddcb4097134ff3c332f xmlns="8ea2b450-505b-41b4-bae7-dfeb254f3094">
      <Terms xmlns="http://schemas.microsoft.com/office/infopath/2007/PartnerControls"/>
    </lcf76f155ced4ddcb4097134ff3c332f>
    <RecordID xmlns="8ea2b450-505b-41b4-bae7-dfeb254f3094" xsi:nil="true"/>
    <TaxCatchAll xmlns="ae11946e-e2fd-4c60-8682-e4a1ed729ce0" xsi:nil="true"/>
  </documentManagement>
</p:properties>
</file>

<file path=customXml/itemProps1.xml><?xml version="1.0" encoding="utf-8"?>
<ds:datastoreItem xmlns:ds="http://schemas.openxmlformats.org/officeDocument/2006/customXml" ds:itemID="{93884D3B-4614-4E29-90FD-36451CF6D5D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ea2b450-505b-41b4-bae7-dfeb254f3094"/>
    <ds:schemaRef ds:uri="ae11946e-e2fd-4c60-8682-e4a1ed729ce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FEB51D1-7E9E-495A-8AE5-D52E7702AD6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AF9BFB0-C298-456C-BF10-51777E8F6595}">
  <ds:schemaRefs>
    <ds:schemaRef ds:uri="http://purl.org/dc/elements/1.1/"/>
    <ds:schemaRef ds:uri="http://schemas.microsoft.com/office/infopath/2007/PartnerControls"/>
    <ds:schemaRef ds:uri="http://schemas.microsoft.com/office/2006/metadata/properties"/>
    <ds:schemaRef ds:uri="http://purl.org/dc/terms/"/>
    <ds:schemaRef ds:uri="http://schemas.microsoft.com/office/2006/documentManagement/types"/>
    <ds:schemaRef ds:uri="http://schemas.openxmlformats.org/package/2006/metadata/core-properties"/>
    <ds:schemaRef ds:uri="ae11946e-e2fd-4c60-8682-e4a1ed729ce0"/>
    <ds:schemaRef ds:uri="8ea2b450-505b-41b4-bae7-dfeb254f3094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303</TotalTime>
  <Words>3512</Words>
  <Application>Microsoft Office PowerPoint</Application>
  <PresentationFormat>Widescreen</PresentationFormat>
  <Paragraphs>461</Paragraphs>
  <Slides>20</Slides>
  <Notes>20</Notes>
  <HiddenSlides>0</HiddenSlides>
  <MMClips>0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WECA</vt:lpstr>
      <vt:lpstr>1_Office Theme</vt:lpstr>
      <vt:lpstr>Office Theme</vt:lpstr>
      <vt:lpstr>2_Office Theme</vt:lpstr>
      <vt:lpstr>3_Office Theme</vt:lpstr>
      <vt:lpstr>4_Office Theme</vt:lpstr>
      <vt:lpstr>Workshop Session 1 - A thriving Local Energy Ecosystem for Community Energy   </vt:lpstr>
      <vt:lpstr>Emma  Bridge  Chief Executive  Community Energy England     </vt:lpstr>
      <vt:lpstr>PowerPoint Presentation</vt:lpstr>
      <vt:lpstr>Community Energy England</vt:lpstr>
      <vt:lpstr>Community energy</vt:lpstr>
      <vt:lpstr>The value of LA and CE working together</vt:lpstr>
      <vt:lpstr>Examples of LA and community partnership working</vt:lpstr>
      <vt:lpstr>Barriers and opportunities</vt:lpstr>
      <vt:lpstr>Putting people at the heart of energy transformation</vt:lpstr>
      <vt:lpstr>Katherine Rooney  Community Energy Manager  SWNZH    </vt:lpstr>
      <vt:lpstr>   The community energy sector in the South West  </vt:lpstr>
      <vt:lpstr>Community energy in the South West</vt:lpstr>
      <vt:lpstr>Community energy in the South West</vt:lpstr>
      <vt:lpstr>Community energy in the South West</vt:lpstr>
      <vt:lpstr>Community energy in the South West</vt:lpstr>
      <vt:lpstr>Community energy in the South West</vt:lpstr>
      <vt:lpstr>Community energy in the South West</vt:lpstr>
      <vt:lpstr>Community energy in the South West</vt:lpstr>
      <vt:lpstr>Community energy in the South West</vt:lpstr>
      <vt:lpstr>Community energy in the South West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Jessica Macmillan</dc:creator>
  <cp:lastModifiedBy>Phillip Morris</cp:lastModifiedBy>
  <cp:revision>12</cp:revision>
  <dcterms:created xsi:type="dcterms:W3CDTF">2019-05-31T12:59:16Z</dcterms:created>
  <dcterms:modified xsi:type="dcterms:W3CDTF">2024-05-01T09:35:46Z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0x0101005552CAE215133747B3E2C29D4F3F773D</vt:lpwstr>
  </property>
  <property fmtid="{D5CDD505-2E9C-101B-9397-08002B2CF9AE}" pid="3" name="Order">
    <vt:r8>2035900</vt:r8>
  </property>
  <property fmtid="{D5CDD505-2E9C-101B-9397-08002B2CF9AE}" pid="4" name="xd_Signature">
    <vt:bool>false</vt:bool>
  </property>
  <property fmtid="{D5CDD505-2E9C-101B-9397-08002B2CF9AE}" pid="5" name="SharedWithUsers">
    <vt:lpwstr>1421;#Kate Watson;#55;#Chris Grainger;#314;#Phillip Morris;#1577;#Smaranda Sandu;#53;#David Lewis;#54;#John Lancaster</vt:lpwstr>
  </property>
  <property fmtid="{D5CDD505-2E9C-101B-9397-08002B2CF9AE}" pid="6" name="xd_ProgID">
    <vt:lpwstr/>
  </property>
  <property fmtid="{D5CDD505-2E9C-101B-9397-08002B2CF9AE}" pid="7" name="_ExtendedDescription">
    <vt:lpwstr/>
  </property>
  <property fmtid="{D5CDD505-2E9C-101B-9397-08002B2CF9AE}" pid="8" name="ComplianceAssetId">
    <vt:lpwstr/>
  </property>
  <property fmtid="{D5CDD505-2E9C-101B-9397-08002B2CF9AE}" pid="9" name="TemplateUrl">
    <vt:lpwstr/>
  </property>
  <property fmtid="{D5CDD505-2E9C-101B-9397-08002B2CF9AE}" pid="10" name="MediaServiceImageTags">
    <vt:lpwstr/>
  </property>
</Properties>
</file>