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9" r:id="rId6"/>
    <p:sldMasterId id="2147483709" r:id="rId7"/>
    <p:sldMasterId id="2147483718" r:id="rId8"/>
    <p:sldMasterId id="2147483726" r:id="rId9"/>
  </p:sldMasterIdLst>
  <p:notesMasterIdLst>
    <p:notesMasterId r:id="rId47"/>
  </p:notesMasterIdLst>
  <p:sldIdLst>
    <p:sldId id="711" r:id="rId10"/>
    <p:sldId id="2145706766" r:id="rId11"/>
    <p:sldId id="2145706767" r:id="rId12"/>
    <p:sldId id="2145706744" r:id="rId13"/>
    <p:sldId id="714" r:id="rId14"/>
    <p:sldId id="2145706745" r:id="rId15"/>
    <p:sldId id="2145706749" r:id="rId16"/>
    <p:sldId id="2145706750" r:id="rId17"/>
    <p:sldId id="318" r:id="rId18"/>
    <p:sldId id="717" r:id="rId19"/>
    <p:sldId id="2145706752" r:id="rId20"/>
    <p:sldId id="2145706751" r:id="rId21"/>
    <p:sldId id="798" r:id="rId22"/>
    <p:sldId id="2145706755" r:id="rId23"/>
    <p:sldId id="709" r:id="rId24"/>
    <p:sldId id="2145706759" r:id="rId25"/>
    <p:sldId id="2145706770" r:id="rId26"/>
    <p:sldId id="657" r:id="rId27"/>
    <p:sldId id="2145706768" r:id="rId28"/>
    <p:sldId id="313" r:id="rId29"/>
    <p:sldId id="2145706742" r:id="rId30"/>
    <p:sldId id="2145706747" r:id="rId31"/>
    <p:sldId id="2145706756" r:id="rId32"/>
    <p:sldId id="2145706746" r:id="rId33"/>
    <p:sldId id="2145706761" r:id="rId34"/>
    <p:sldId id="299" r:id="rId35"/>
    <p:sldId id="337" r:id="rId36"/>
    <p:sldId id="335" r:id="rId37"/>
    <p:sldId id="327" r:id="rId38"/>
    <p:sldId id="279" r:id="rId39"/>
    <p:sldId id="333" r:id="rId40"/>
    <p:sldId id="328" r:id="rId41"/>
    <p:sldId id="329" r:id="rId42"/>
    <p:sldId id="330" r:id="rId43"/>
    <p:sldId id="331" r:id="rId44"/>
    <p:sldId id="336" r:id="rId45"/>
    <p:sldId id="2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 Morris" initials="PM" lastIdx="3" clrIdx="0">
    <p:extLst>
      <p:ext uri="{19B8F6BF-5375-455C-9EA6-DF929625EA0E}">
        <p15:presenceInfo xmlns:p15="http://schemas.microsoft.com/office/powerpoint/2012/main" userId="S::Phillip.Morris1@WestOfEngland-CA.gov.uk::59e7183c-7d6f-489a-a007-eda7467065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990"/>
    <a:srgbClr val="50626F"/>
    <a:srgbClr val="FFDA00"/>
    <a:srgbClr val="89CBBC"/>
    <a:srgbClr val="6EC8DE"/>
    <a:srgbClr val="7A8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5F1B1-61A2-605A-7D2D-0393CE53FCB9}" v="1" dt="2024-05-01T10:54:21.911"/>
    <p1510:client id="{BF9F16B7-AF11-5B19-FF33-FEF178925CB2}" v="22" dt="2024-05-01T08:48:03.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2538" autoAdjust="0"/>
  </p:normalViewPr>
  <p:slideViewPr>
    <p:cSldViewPr snapToGrid="0">
      <p:cViewPr varScale="1">
        <p:scale>
          <a:sx n="71" d="100"/>
          <a:sy n="71" d="100"/>
        </p:scale>
        <p:origin x="11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na Gray" userId="S::georgina.gray@westofengland-ca.gov.uk::f2248d0c-7c3e-45eb-942f-e07c645a2240" providerId="AD" clId="Web-{0115F1B1-61A2-605A-7D2D-0393CE53FCB9}"/>
    <pc:docChg chg="delSld">
      <pc:chgData name="Georgina Gray" userId="S::georgina.gray@westofengland-ca.gov.uk::f2248d0c-7c3e-45eb-942f-e07c645a2240" providerId="AD" clId="Web-{0115F1B1-61A2-605A-7D2D-0393CE53FCB9}" dt="2024-05-01T10:54:21.911" v="0"/>
      <pc:docMkLst>
        <pc:docMk/>
      </pc:docMkLst>
      <pc:sldChg chg="del">
        <pc:chgData name="Georgina Gray" userId="S::georgina.gray@westofengland-ca.gov.uk::f2248d0c-7c3e-45eb-942f-e07c645a2240" providerId="AD" clId="Web-{0115F1B1-61A2-605A-7D2D-0393CE53FCB9}" dt="2024-05-01T10:54:21.911" v="0"/>
        <pc:sldMkLst>
          <pc:docMk/>
          <pc:sldMk cId="3537224229" sldId="2145706760"/>
        </pc:sldMkLst>
      </pc:sldChg>
    </pc:docChg>
  </pc:docChgLst>
  <pc:docChgLst>
    <pc:chgData name="Phillip Morris" userId="59e7183c-7d6f-489a-a007-eda7467065e4" providerId="ADAL" clId="{99575181-8854-4196-AE82-9C7C43DBA8EC}"/>
    <pc:docChg chg="undo redo custSel addSld delSld modSld sldOrd">
      <pc:chgData name="Phillip Morris" userId="59e7183c-7d6f-489a-a007-eda7467065e4" providerId="ADAL" clId="{99575181-8854-4196-AE82-9C7C43DBA8EC}" dt="2024-04-24T16:39:30.603" v="162" actId="2696"/>
      <pc:docMkLst>
        <pc:docMk/>
      </pc:docMkLst>
      <pc:sldChg chg="add">
        <pc:chgData name="Phillip Morris" userId="59e7183c-7d6f-489a-a007-eda7467065e4" providerId="ADAL" clId="{99575181-8854-4196-AE82-9C7C43DBA8EC}" dt="2024-04-24T12:38:17.936" v="72"/>
        <pc:sldMkLst>
          <pc:docMk/>
          <pc:sldMk cId="0" sldId="256"/>
        </pc:sldMkLst>
      </pc:sldChg>
      <pc:sldChg chg="add">
        <pc:chgData name="Phillip Morris" userId="59e7183c-7d6f-489a-a007-eda7467065e4" providerId="ADAL" clId="{99575181-8854-4196-AE82-9C7C43DBA8EC}" dt="2024-04-24T12:38:17.936" v="72"/>
        <pc:sldMkLst>
          <pc:docMk/>
          <pc:sldMk cId="0" sldId="257"/>
        </pc:sldMkLst>
      </pc:sldChg>
      <pc:sldChg chg="add">
        <pc:chgData name="Phillip Morris" userId="59e7183c-7d6f-489a-a007-eda7467065e4" providerId="ADAL" clId="{99575181-8854-4196-AE82-9C7C43DBA8EC}" dt="2024-04-24T12:38:17.936" v="72"/>
        <pc:sldMkLst>
          <pc:docMk/>
          <pc:sldMk cId="0" sldId="258"/>
        </pc:sldMkLst>
      </pc:sldChg>
      <pc:sldChg chg="del">
        <pc:chgData name="Phillip Morris" userId="59e7183c-7d6f-489a-a007-eda7467065e4" providerId="ADAL" clId="{99575181-8854-4196-AE82-9C7C43DBA8EC}" dt="2024-04-24T12:35:01.366" v="70" actId="2696"/>
        <pc:sldMkLst>
          <pc:docMk/>
          <pc:sldMk cId="3791036059" sldId="258"/>
        </pc:sldMkLst>
      </pc:sldChg>
      <pc:sldChg chg="add">
        <pc:chgData name="Phillip Morris" userId="59e7183c-7d6f-489a-a007-eda7467065e4" providerId="ADAL" clId="{99575181-8854-4196-AE82-9C7C43DBA8EC}" dt="2024-04-24T12:38:17.936" v="72"/>
        <pc:sldMkLst>
          <pc:docMk/>
          <pc:sldMk cId="0" sldId="266"/>
        </pc:sldMkLst>
      </pc:sldChg>
      <pc:sldChg chg="add">
        <pc:chgData name="Phillip Morris" userId="59e7183c-7d6f-489a-a007-eda7467065e4" providerId="ADAL" clId="{99575181-8854-4196-AE82-9C7C43DBA8EC}" dt="2024-04-24T12:38:17.936" v="72"/>
        <pc:sldMkLst>
          <pc:docMk/>
          <pc:sldMk cId="0" sldId="267"/>
        </pc:sldMkLst>
      </pc:sldChg>
      <pc:sldChg chg="modSp add mod">
        <pc:chgData name="Phillip Morris" userId="59e7183c-7d6f-489a-a007-eda7467065e4" providerId="ADAL" clId="{99575181-8854-4196-AE82-9C7C43DBA8EC}" dt="2024-04-24T14:59:39.693" v="100" actId="20577"/>
        <pc:sldMkLst>
          <pc:docMk/>
          <pc:sldMk cId="568518577" sldId="270"/>
        </pc:sldMkLst>
        <pc:spChg chg="mod">
          <ac:chgData name="Phillip Morris" userId="59e7183c-7d6f-489a-a007-eda7467065e4" providerId="ADAL" clId="{99575181-8854-4196-AE82-9C7C43DBA8EC}" dt="2024-04-24T14:59:39.693" v="100" actId="20577"/>
          <ac:spMkLst>
            <pc:docMk/>
            <pc:sldMk cId="568518577" sldId="270"/>
            <ac:spMk id="2" creationId="{00000000-0000-0000-0000-000000000000}"/>
          </ac:spMkLst>
        </pc:spChg>
      </pc:sldChg>
      <pc:sldChg chg="add">
        <pc:chgData name="Phillip Morris" userId="59e7183c-7d6f-489a-a007-eda7467065e4" providerId="ADAL" clId="{99575181-8854-4196-AE82-9C7C43DBA8EC}" dt="2024-04-24T12:38:17.936" v="72"/>
        <pc:sldMkLst>
          <pc:docMk/>
          <pc:sldMk cId="0" sldId="275"/>
        </pc:sldMkLst>
      </pc:sldChg>
      <pc:sldChg chg="add">
        <pc:chgData name="Phillip Morris" userId="59e7183c-7d6f-489a-a007-eda7467065e4" providerId="ADAL" clId="{99575181-8854-4196-AE82-9C7C43DBA8EC}" dt="2024-04-24T12:38:17.936" v="72"/>
        <pc:sldMkLst>
          <pc:docMk/>
          <pc:sldMk cId="2479910627" sldId="276"/>
        </pc:sldMkLst>
      </pc:sldChg>
      <pc:sldChg chg="add">
        <pc:chgData name="Phillip Morris" userId="59e7183c-7d6f-489a-a007-eda7467065e4" providerId="ADAL" clId="{99575181-8854-4196-AE82-9C7C43DBA8EC}" dt="2024-04-24T14:59:30.509" v="76"/>
        <pc:sldMkLst>
          <pc:docMk/>
          <pc:sldMk cId="4224579163" sldId="279"/>
        </pc:sldMkLst>
      </pc:sldChg>
      <pc:sldChg chg="add">
        <pc:chgData name="Phillip Morris" userId="59e7183c-7d6f-489a-a007-eda7467065e4" providerId="ADAL" clId="{99575181-8854-4196-AE82-9C7C43DBA8EC}" dt="2024-04-24T14:59:30.509" v="76"/>
        <pc:sldMkLst>
          <pc:docMk/>
          <pc:sldMk cId="523236805" sldId="299"/>
        </pc:sldMkLst>
      </pc:sldChg>
      <pc:sldChg chg="add del">
        <pc:chgData name="Phillip Morris" userId="59e7183c-7d6f-489a-a007-eda7467065e4" providerId="ADAL" clId="{99575181-8854-4196-AE82-9C7C43DBA8EC}" dt="2024-04-24T12:36:46.053" v="71"/>
        <pc:sldMkLst>
          <pc:docMk/>
          <pc:sldMk cId="37659182" sldId="313"/>
        </pc:sldMkLst>
      </pc:sldChg>
      <pc:sldChg chg="add del">
        <pc:chgData name="Phillip Morris" userId="59e7183c-7d6f-489a-a007-eda7467065e4" providerId="ADAL" clId="{99575181-8854-4196-AE82-9C7C43DBA8EC}" dt="2024-04-24T12:36:46.053" v="71"/>
        <pc:sldMkLst>
          <pc:docMk/>
          <pc:sldMk cId="2767489908" sldId="318"/>
        </pc:sldMkLst>
      </pc:sldChg>
      <pc:sldChg chg="add">
        <pc:chgData name="Phillip Morris" userId="59e7183c-7d6f-489a-a007-eda7467065e4" providerId="ADAL" clId="{99575181-8854-4196-AE82-9C7C43DBA8EC}" dt="2024-04-24T14:59:30.509" v="76"/>
        <pc:sldMkLst>
          <pc:docMk/>
          <pc:sldMk cId="1047229312" sldId="327"/>
        </pc:sldMkLst>
      </pc:sldChg>
      <pc:sldChg chg="add">
        <pc:chgData name="Phillip Morris" userId="59e7183c-7d6f-489a-a007-eda7467065e4" providerId="ADAL" clId="{99575181-8854-4196-AE82-9C7C43DBA8EC}" dt="2024-04-24T14:59:30.509" v="76"/>
        <pc:sldMkLst>
          <pc:docMk/>
          <pc:sldMk cId="903913946" sldId="328"/>
        </pc:sldMkLst>
      </pc:sldChg>
      <pc:sldChg chg="add">
        <pc:chgData name="Phillip Morris" userId="59e7183c-7d6f-489a-a007-eda7467065e4" providerId="ADAL" clId="{99575181-8854-4196-AE82-9C7C43DBA8EC}" dt="2024-04-24T14:59:30.509" v="76"/>
        <pc:sldMkLst>
          <pc:docMk/>
          <pc:sldMk cId="2194058264" sldId="329"/>
        </pc:sldMkLst>
      </pc:sldChg>
      <pc:sldChg chg="add">
        <pc:chgData name="Phillip Morris" userId="59e7183c-7d6f-489a-a007-eda7467065e4" providerId="ADAL" clId="{99575181-8854-4196-AE82-9C7C43DBA8EC}" dt="2024-04-24T14:59:30.509" v="76"/>
        <pc:sldMkLst>
          <pc:docMk/>
          <pc:sldMk cId="2198516658" sldId="330"/>
        </pc:sldMkLst>
      </pc:sldChg>
      <pc:sldChg chg="add">
        <pc:chgData name="Phillip Morris" userId="59e7183c-7d6f-489a-a007-eda7467065e4" providerId="ADAL" clId="{99575181-8854-4196-AE82-9C7C43DBA8EC}" dt="2024-04-24T14:59:30.509" v="76"/>
        <pc:sldMkLst>
          <pc:docMk/>
          <pc:sldMk cId="1829730336" sldId="331"/>
        </pc:sldMkLst>
      </pc:sldChg>
      <pc:sldChg chg="add">
        <pc:chgData name="Phillip Morris" userId="59e7183c-7d6f-489a-a007-eda7467065e4" providerId="ADAL" clId="{99575181-8854-4196-AE82-9C7C43DBA8EC}" dt="2024-04-24T14:59:30.509" v="76"/>
        <pc:sldMkLst>
          <pc:docMk/>
          <pc:sldMk cId="2602759974" sldId="333"/>
        </pc:sldMkLst>
      </pc:sldChg>
      <pc:sldChg chg="add">
        <pc:chgData name="Phillip Morris" userId="59e7183c-7d6f-489a-a007-eda7467065e4" providerId="ADAL" clId="{99575181-8854-4196-AE82-9C7C43DBA8EC}" dt="2024-04-24T14:59:30.509" v="76"/>
        <pc:sldMkLst>
          <pc:docMk/>
          <pc:sldMk cId="2756694586" sldId="335"/>
        </pc:sldMkLst>
      </pc:sldChg>
      <pc:sldChg chg="add">
        <pc:chgData name="Phillip Morris" userId="59e7183c-7d6f-489a-a007-eda7467065e4" providerId="ADAL" clId="{99575181-8854-4196-AE82-9C7C43DBA8EC}" dt="2024-04-24T14:59:30.509" v="76"/>
        <pc:sldMkLst>
          <pc:docMk/>
          <pc:sldMk cId="1649235940" sldId="336"/>
        </pc:sldMkLst>
      </pc:sldChg>
      <pc:sldChg chg="add">
        <pc:chgData name="Phillip Morris" userId="59e7183c-7d6f-489a-a007-eda7467065e4" providerId="ADAL" clId="{99575181-8854-4196-AE82-9C7C43DBA8EC}" dt="2024-04-24T14:59:30.509" v="76"/>
        <pc:sldMkLst>
          <pc:docMk/>
          <pc:sldMk cId="4218330787" sldId="337"/>
        </pc:sldMkLst>
      </pc:sldChg>
      <pc:sldChg chg="add del">
        <pc:chgData name="Phillip Morris" userId="59e7183c-7d6f-489a-a007-eda7467065e4" providerId="ADAL" clId="{99575181-8854-4196-AE82-9C7C43DBA8EC}" dt="2024-04-24T12:40:12.524" v="73"/>
        <pc:sldMkLst>
          <pc:docMk/>
          <pc:sldMk cId="1465130886" sldId="650"/>
        </pc:sldMkLst>
      </pc:sldChg>
      <pc:sldChg chg="add del">
        <pc:chgData name="Phillip Morris" userId="59e7183c-7d6f-489a-a007-eda7467065e4" providerId="ADAL" clId="{99575181-8854-4196-AE82-9C7C43DBA8EC}" dt="2024-04-24T12:36:46.053" v="71"/>
        <pc:sldMkLst>
          <pc:docMk/>
          <pc:sldMk cId="2409515406" sldId="657"/>
        </pc:sldMkLst>
      </pc:sldChg>
      <pc:sldChg chg="add">
        <pc:chgData name="Phillip Morris" userId="59e7183c-7d6f-489a-a007-eda7467065e4" providerId="ADAL" clId="{99575181-8854-4196-AE82-9C7C43DBA8EC}" dt="2024-04-24T12:40:12.524" v="73"/>
        <pc:sldMkLst>
          <pc:docMk/>
          <pc:sldMk cId="3012534010" sldId="698"/>
        </pc:sldMkLst>
      </pc:sldChg>
      <pc:sldChg chg="del">
        <pc:chgData name="Phillip Morris" userId="59e7183c-7d6f-489a-a007-eda7467065e4" providerId="ADAL" clId="{99575181-8854-4196-AE82-9C7C43DBA8EC}" dt="2024-04-24T12:35:01.366" v="70" actId="2696"/>
        <pc:sldMkLst>
          <pc:docMk/>
          <pc:sldMk cId="3965510225" sldId="701"/>
        </pc:sldMkLst>
      </pc:sldChg>
      <pc:sldChg chg="add del">
        <pc:chgData name="Phillip Morris" userId="59e7183c-7d6f-489a-a007-eda7467065e4" providerId="ADAL" clId="{99575181-8854-4196-AE82-9C7C43DBA8EC}" dt="2024-04-24T12:36:46.053" v="71"/>
        <pc:sldMkLst>
          <pc:docMk/>
          <pc:sldMk cId="1464859187" sldId="709"/>
        </pc:sldMkLst>
      </pc:sldChg>
      <pc:sldChg chg="modSp add del">
        <pc:chgData name="Phillip Morris" userId="59e7183c-7d6f-489a-a007-eda7467065e4" providerId="ADAL" clId="{99575181-8854-4196-AE82-9C7C43DBA8EC}" dt="2024-04-24T12:36:46.053" v="71"/>
        <pc:sldMkLst>
          <pc:docMk/>
          <pc:sldMk cId="594747664" sldId="711"/>
        </pc:sldMkLst>
        <pc:spChg chg="mod">
          <ac:chgData name="Phillip Morris" userId="59e7183c-7d6f-489a-a007-eda7467065e4" providerId="ADAL" clId="{99575181-8854-4196-AE82-9C7C43DBA8EC}" dt="2024-04-22T16:24:22.482" v="67"/>
          <ac:spMkLst>
            <pc:docMk/>
            <pc:sldMk cId="594747664" sldId="711"/>
            <ac:spMk id="2" creationId="{80722BBC-AEC4-43E0-B764-33F3C58BA937}"/>
          </ac:spMkLst>
        </pc:spChg>
      </pc:sldChg>
      <pc:sldChg chg="add">
        <pc:chgData name="Phillip Morris" userId="59e7183c-7d6f-489a-a007-eda7467065e4" providerId="ADAL" clId="{99575181-8854-4196-AE82-9C7C43DBA8EC}" dt="2024-04-24T12:40:12.524" v="73"/>
        <pc:sldMkLst>
          <pc:docMk/>
          <pc:sldMk cId="2847096754" sldId="713"/>
        </pc:sldMkLst>
      </pc:sldChg>
      <pc:sldChg chg="modSp add del mod">
        <pc:chgData name="Phillip Morris" userId="59e7183c-7d6f-489a-a007-eda7467065e4" providerId="ADAL" clId="{99575181-8854-4196-AE82-9C7C43DBA8EC}" dt="2024-04-24T15:50:27.990" v="160" actId="20577"/>
        <pc:sldMkLst>
          <pc:docMk/>
          <pc:sldMk cId="2742882673" sldId="714"/>
        </pc:sldMkLst>
        <pc:spChg chg="mod">
          <ac:chgData name="Phillip Morris" userId="59e7183c-7d6f-489a-a007-eda7467065e4" providerId="ADAL" clId="{99575181-8854-4196-AE82-9C7C43DBA8EC}" dt="2024-04-22T16:24:22.482" v="67"/>
          <ac:spMkLst>
            <pc:docMk/>
            <pc:sldMk cId="2742882673" sldId="714"/>
            <ac:spMk id="2" creationId="{80722BBC-AEC4-43E0-B764-33F3C58BA937}"/>
          </ac:spMkLst>
        </pc:spChg>
        <pc:spChg chg="mod">
          <ac:chgData name="Phillip Morris" userId="59e7183c-7d6f-489a-a007-eda7467065e4" providerId="ADAL" clId="{99575181-8854-4196-AE82-9C7C43DBA8EC}" dt="2024-04-24T15:50:27.990" v="160" actId="20577"/>
          <ac:spMkLst>
            <pc:docMk/>
            <pc:sldMk cId="2742882673" sldId="714"/>
            <ac:spMk id="5" creationId="{D248D726-4212-4F13-9D17-C93D2C02C8E7}"/>
          </ac:spMkLst>
        </pc:spChg>
      </pc:sldChg>
      <pc:sldChg chg="add">
        <pc:chgData name="Phillip Morris" userId="59e7183c-7d6f-489a-a007-eda7467065e4" providerId="ADAL" clId="{99575181-8854-4196-AE82-9C7C43DBA8EC}" dt="2024-04-24T12:40:12.524" v="73"/>
        <pc:sldMkLst>
          <pc:docMk/>
          <pc:sldMk cId="1047588635" sldId="715"/>
        </pc:sldMkLst>
      </pc:sldChg>
      <pc:sldChg chg="add">
        <pc:chgData name="Phillip Morris" userId="59e7183c-7d6f-489a-a007-eda7467065e4" providerId="ADAL" clId="{99575181-8854-4196-AE82-9C7C43DBA8EC}" dt="2024-04-24T12:40:12.524" v="73"/>
        <pc:sldMkLst>
          <pc:docMk/>
          <pc:sldMk cId="3356257326" sldId="716"/>
        </pc:sldMkLst>
      </pc:sldChg>
      <pc:sldChg chg="add del">
        <pc:chgData name="Phillip Morris" userId="59e7183c-7d6f-489a-a007-eda7467065e4" providerId="ADAL" clId="{99575181-8854-4196-AE82-9C7C43DBA8EC}" dt="2024-04-24T12:36:46.053" v="71"/>
        <pc:sldMkLst>
          <pc:docMk/>
          <pc:sldMk cId="2481386303" sldId="717"/>
        </pc:sldMkLst>
      </pc:sldChg>
      <pc:sldChg chg="add">
        <pc:chgData name="Phillip Morris" userId="59e7183c-7d6f-489a-a007-eda7467065e4" providerId="ADAL" clId="{99575181-8854-4196-AE82-9C7C43DBA8EC}" dt="2024-04-24T12:40:12.524" v="73"/>
        <pc:sldMkLst>
          <pc:docMk/>
          <pc:sldMk cId="2134867635" sldId="718"/>
        </pc:sldMkLst>
      </pc:sldChg>
      <pc:sldChg chg="add">
        <pc:chgData name="Phillip Morris" userId="59e7183c-7d6f-489a-a007-eda7467065e4" providerId="ADAL" clId="{99575181-8854-4196-AE82-9C7C43DBA8EC}" dt="2024-04-24T12:40:12.524" v="73"/>
        <pc:sldMkLst>
          <pc:docMk/>
          <pc:sldMk cId="2632134084" sldId="719"/>
        </pc:sldMkLst>
      </pc:sldChg>
      <pc:sldChg chg="add">
        <pc:chgData name="Phillip Morris" userId="59e7183c-7d6f-489a-a007-eda7467065e4" providerId="ADAL" clId="{99575181-8854-4196-AE82-9C7C43DBA8EC}" dt="2024-04-24T12:40:12.524" v="73"/>
        <pc:sldMkLst>
          <pc:docMk/>
          <pc:sldMk cId="3147515458" sldId="720"/>
        </pc:sldMkLst>
      </pc:sldChg>
      <pc:sldChg chg="add">
        <pc:chgData name="Phillip Morris" userId="59e7183c-7d6f-489a-a007-eda7467065e4" providerId="ADAL" clId="{99575181-8854-4196-AE82-9C7C43DBA8EC}" dt="2024-04-24T12:40:12.524" v="73"/>
        <pc:sldMkLst>
          <pc:docMk/>
          <pc:sldMk cId="1968563283" sldId="721"/>
        </pc:sldMkLst>
      </pc:sldChg>
      <pc:sldChg chg="modSp del ord">
        <pc:chgData name="Phillip Morris" userId="59e7183c-7d6f-489a-a007-eda7467065e4" providerId="ADAL" clId="{99575181-8854-4196-AE82-9C7C43DBA8EC}" dt="2024-04-24T12:35:01.366" v="70" actId="2696"/>
        <pc:sldMkLst>
          <pc:docMk/>
          <pc:sldMk cId="2527562896" sldId="771"/>
        </pc:sldMkLst>
        <pc:spChg chg="mod">
          <ac:chgData name="Phillip Morris" userId="59e7183c-7d6f-489a-a007-eda7467065e4" providerId="ADAL" clId="{99575181-8854-4196-AE82-9C7C43DBA8EC}" dt="2024-04-22T16:24:22.482" v="67"/>
          <ac:spMkLst>
            <pc:docMk/>
            <pc:sldMk cId="2527562896" sldId="771"/>
            <ac:spMk id="2" creationId="{03A5EC09-0836-4816-86B7-2A42DC2A411C}"/>
          </ac:spMkLst>
        </pc:spChg>
        <pc:spChg chg="mod">
          <ac:chgData name="Phillip Morris" userId="59e7183c-7d6f-489a-a007-eda7467065e4" providerId="ADAL" clId="{99575181-8854-4196-AE82-9C7C43DBA8EC}" dt="2024-04-22T16:24:22.482" v="67"/>
          <ac:spMkLst>
            <pc:docMk/>
            <pc:sldMk cId="2527562896" sldId="771"/>
            <ac:spMk id="3" creationId="{7C0E9044-B514-4711-BFEF-F2DAEF0792BE}"/>
          </ac:spMkLst>
        </pc:spChg>
      </pc:sldChg>
      <pc:sldChg chg="modSp add del">
        <pc:chgData name="Phillip Morris" userId="59e7183c-7d6f-489a-a007-eda7467065e4" providerId="ADAL" clId="{99575181-8854-4196-AE82-9C7C43DBA8EC}" dt="2024-04-24T16:39:30.603" v="162" actId="2696"/>
        <pc:sldMkLst>
          <pc:docMk/>
          <pc:sldMk cId="3679467286" sldId="776"/>
        </pc:sldMkLst>
        <pc:spChg chg="mod">
          <ac:chgData name="Phillip Morris" userId="59e7183c-7d6f-489a-a007-eda7467065e4" providerId="ADAL" clId="{99575181-8854-4196-AE82-9C7C43DBA8EC}" dt="2024-04-22T16:24:22.482" v="67"/>
          <ac:spMkLst>
            <pc:docMk/>
            <pc:sldMk cId="3679467286" sldId="776"/>
            <ac:spMk id="2" creationId="{80722BBC-AEC4-43E0-B764-33F3C58BA937}"/>
          </ac:spMkLst>
        </pc:spChg>
      </pc:sldChg>
      <pc:sldChg chg="add del">
        <pc:chgData name="Phillip Morris" userId="59e7183c-7d6f-489a-a007-eda7467065e4" providerId="ADAL" clId="{99575181-8854-4196-AE82-9C7C43DBA8EC}" dt="2024-04-24T16:39:30.603" v="162" actId="2696"/>
        <pc:sldMkLst>
          <pc:docMk/>
          <pc:sldMk cId="331610271" sldId="792"/>
        </pc:sldMkLst>
      </pc:sldChg>
      <pc:sldChg chg="modSp add del">
        <pc:chgData name="Phillip Morris" userId="59e7183c-7d6f-489a-a007-eda7467065e4" providerId="ADAL" clId="{99575181-8854-4196-AE82-9C7C43DBA8EC}" dt="2024-04-24T12:36:46.053" v="71"/>
        <pc:sldMkLst>
          <pc:docMk/>
          <pc:sldMk cId="3674910736" sldId="798"/>
        </pc:sldMkLst>
        <pc:spChg chg="mod">
          <ac:chgData name="Phillip Morris" userId="59e7183c-7d6f-489a-a007-eda7467065e4" providerId="ADAL" clId="{99575181-8854-4196-AE82-9C7C43DBA8EC}" dt="2024-04-22T16:24:22.482" v="67"/>
          <ac:spMkLst>
            <pc:docMk/>
            <pc:sldMk cId="3674910736" sldId="798"/>
            <ac:spMk id="2" creationId="{172F61E8-11E3-42AB-B6FA-800B3CA5F90D}"/>
          </ac:spMkLst>
        </pc:spChg>
      </pc:sldChg>
      <pc:sldChg chg="add del">
        <pc:chgData name="Phillip Morris" userId="59e7183c-7d6f-489a-a007-eda7467065e4" providerId="ADAL" clId="{99575181-8854-4196-AE82-9C7C43DBA8EC}" dt="2024-04-24T12:36:46.053" v="71"/>
        <pc:sldMkLst>
          <pc:docMk/>
          <pc:sldMk cId="3141318154" sldId="2145706742"/>
        </pc:sldMkLst>
      </pc:sldChg>
      <pc:sldChg chg="add del">
        <pc:chgData name="Phillip Morris" userId="59e7183c-7d6f-489a-a007-eda7467065e4" providerId="ADAL" clId="{99575181-8854-4196-AE82-9C7C43DBA8EC}" dt="2024-04-24T12:36:46.053" v="71"/>
        <pc:sldMkLst>
          <pc:docMk/>
          <pc:sldMk cId="3680477078" sldId="2145706744"/>
        </pc:sldMkLst>
      </pc:sldChg>
      <pc:sldChg chg="add del">
        <pc:chgData name="Phillip Morris" userId="59e7183c-7d6f-489a-a007-eda7467065e4" providerId="ADAL" clId="{99575181-8854-4196-AE82-9C7C43DBA8EC}" dt="2024-04-24T12:36:46.053" v="71"/>
        <pc:sldMkLst>
          <pc:docMk/>
          <pc:sldMk cId="4224252509" sldId="2145706745"/>
        </pc:sldMkLst>
      </pc:sldChg>
      <pc:sldChg chg="modSp add del">
        <pc:chgData name="Phillip Morris" userId="59e7183c-7d6f-489a-a007-eda7467065e4" providerId="ADAL" clId="{99575181-8854-4196-AE82-9C7C43DBA8EC}" dt="2024-04-24T12:36:46.053" v="71"/>
        <pc:sldMkLst>
          <pc:docMk/>
          <pc:sldMk cId="3088670507" sldId="2145706746"/>
        </pc:sldMkLst>
        <pc:spChg chg="mod">
          <ac:chgData name="Phillip Morris" userId="59e7183c-7d6f-489a-a007-eda7467065e4" providerId="ADAL" clId="{99575181-8854-4196-AE82-9C7C43DBA8EC}" dt="2024-04-22T16:24:22.482" v="67"/>
          <ac:spMkLst>
            <pc:docMk/>
            <pc:sldMk cId="3088670507" sldId="2145706746"/>
            <ac:spMk id="2" creationId="{AAA1A269-501B-4A9E-8C35-325D041025C7}"/>
          </ac:spMkLst>
        </pc:spChg>
      </pc:sldChg>
      <pc:sldChg chg="modSp add del">
        <pc:chgData name="Phillip Morris" userId="59e7183c-7d6f-489a-a007-eda7467065e4" providerId="ADAL" clId="{99575181-8854-4196-AE82-9C7C43DBA8EC}" dt="2024-04-24T12:36:46.053" v="71"/>
        <pc:sldMkLst>
          <pc:docMk/>
          <pc:sldMk cId="3878998206" sldId="2145706747"/>
        </pc:sldMkLst>
        <pc:spChg chg="mod">
          <ac:chgData name="Phillip Morris" userId="59e7183c-7d6f-489a-a007-eda7467065e4" providerId="ADAL" clId="{99575181-8854-4196-AE82-9C7C43DBA8EC}" dt="2024-04-22T16:24:22.482" v="67"/>
          <ac:spMkLst>
            <pc:docMk/>
            <pc:sldMk cId="3878998206" sldId="2145706747"/>
            <ac:spMk id="2" creationId="{AAA1A269-501B-4A9E-8C35-325D041025C7}"/>
          </ac:spMkLst>
        </pc:spChg>
      </pc:sldChg>
      <pc:sldChg chg="add del">
        <pc:chgData name="Phillip Morris" userId="59e7183c-7d6f-489a-a007-eda7467065e4" providerId="ADAL" clId="{99575181-8854-4196-AE82-9C7C43DBA8EC}" dt="2024-04-24T12:36:46.053" v="71"/>
        <pc:sldMkLst>
          <pc:docMk/>
          <pc:sldMk cId="1499080248" sldId="2145706749"/>
        </pc:sldMkLst>
      </pc:sldChg>
      <pc:sldChg chg="add del">
        <pc:chgData name="Phillip Morris" userId="59e7183c-7d6f-489a-a007-eda7467065e4" providerId="ADAL" clId="{99575181-8854-4196-AE82-9C7C43DBA8EC}" dt="2024-04-24T12:36:46.053" v="71"/>
        <pc:sldMkLst>
          <pc:docMk/>
          <pc:sldMk cId="589800402" sldId="2145706750"/>
        </pc:sldMkLst>
      </pc:sldChg>
      <pc:sldChg chg="add del">
        <pc:chgData name="Phillip Morris" userId="59e7183c-7d6f-489a-a007-eda7467065e4" providerId="ADAL" clId="{99575181-8854-4196-AE82-9C7C43DBA8EC}" dt="2024-04-24T12:36:46.053" v="71"/>
        <pc:sldMkLst>
          <pc:docMk/>
          <pc:sldMk cId="3603912600" sldId="2145706751"/>
        </pc:sldMkLst>
      </pc:sldChg>
      <pc:sldChg chg="add del">
        <pc:chgData name="Phillip Morris" userId="59e7183c-7d6f-489a-a007-eda7467065e4" providerId="ADAL" clId="{99575181-8854-4196-AE82-9C7C43DBA8EC}" dt="2024-04-24T12:36:46.053" v="71"/>
        <pc:sldMkLst>
          <pc:docMk/>
          <pc:sldMk cId="3578361396" sldId="2145706752"/>
        </pc:sldMkLst>
      </pc:sldChg>
      <pc:sldChg chg="modSp add del">
        <pc:chgData name="Phillip Morris" userId="59e7183c-7d6f-489a-a007-eda7467065e4" providerId="ADAL" clId="{99575181-8854-4196-AE82-9C7C43DBA8EC}" dt="2024-04-24T12:36:46.053" v="71"/>
        <pc:sldMkLst>
          <pc:docMk/>
          <pc:sldMk cId="842293707" sldId="2145706755"/>
        </pc:sldMkLst>
        <pc:spChg chg="mod">
          <ac:chgData name="Phillip Morris" userId="59e7183c-7d6f-489a-a007-eda7467065e4" providerId="ADAL" clId="{99575181-8854-4196-AE82-9C7C43DBA8EC}" dt="2024-04-22T16:24:22.482" v="67"/>
          <ac:spMkLst>
            <pc:docMk/>
            <pc:sldMk cId="842293707" sldId="2145706755"/>
            <ac:spMk id="2" creationId="{80722BBC-AEC4-43E0-B764-33F3C58BA937}"/>
          </ac:spMkLst>
        </pc:spChg>
      </pc:sldChg>
      <pc:sldChg chg="modSp add del mod">
        <pc:chgData name="Phillip Morris" userId="59e7183c-7d6f-489a-a007-eda7467065e4" providerId="ADAL" clId="{99575181-8854-4196-AE82-9C7C43DBA8EC}" dt="2024-04-24T15:38:57.030" v="102" actId="20577"/>
        <pc:sldMkLst>
          <pc:docMk/>
          <pc:sldMk cId="1066975955" sldId="2145706756"/>
        </pc:sldMkLst>
        <pc:spChg chg="mod">
          <ac:chgData name="Phillip Morris" userId="59e7183c-7d6f-489a-a007-eda7467065e4" providerId="ADAL" clId="{99575181-8854-4196-AE82-9C7C43DBA8EC}" dt="2024-04-22T16:24:22.482" v="67"/>
          <ac:spMkLst>
            <pc:docMk/>
            <pc:sldMk cId="1066975955" sldId="2145706756"/>
            <ac:spMk id="2" creationId="{AAA1A269-501B-4A9E-8C35-325D041025C7}"/>
          </ac:spMkLst>
        </pc:spChg>
        <pc:spChg chg="mod">
          <ac:chgData name="Phillip Morris" userId="59e7183c-7d6f-489a-a007-eda7467065e4" providerId="ADAL" clId="{99575181-8854-4196-AE82-9C7C43DBA8EC}" dt="2024-04-24T15:38:57.030" v="102" actId="20577"/>
          <ac:spMkLst>
            <pc:docMk/>
            <pc:sldMk cId="1066975955" sldId="2145706756"/>
            <ac:spMk id="3" creationId="{14AAD85B-4D25-497A-8718-8D443DBF0335}"/>
          </ac:spMkLst>
        </pc:spChg>
      </pc:sldChg>
      <pc:sldChg chg="del">
        <pc:chgData name="Phillip Morris" userId="59e7183c-7d6f-489a-a007-eda7467065e4" providerId="ADAL" clId="{99575181-8854-4196-AE82-9C7C43DBA8EC}" dt="2024-04-22T16:16:37.831" v="8" actId="2696"/>
        <pc:sldMkLst>
          <pc:docMk/>
          <pc:sldMk cId="2600334589" sldId="2145706757"/>
        </pc:sldMkLst>
      </pc:sldChg>
      <pc:sldChg chg="modSp add mod">
        <pc:chgData name="Phillip Morris" userId="59e7183c-7d6f-489a-a007-eda7467065e4" providerId="ADAL" clId="{99575181-8854-4196-AE82-9C7C43DBA8EC}" dt="2024-04-22T16:19:15.861" v="34" actId="20577"/>
        <pc:sldMkLst>
          <pc:docMk/>
          <pc:sldMk cId="4017489941" sldId="2145706757"/>
        </pc:sldMkLst>
        <pc:spChg chg="mod">
          <ac:chgData name="Phillip Morris" userId="59e7183c-7d6f-489a-a007-eda7467065e4" providerId="ADAL" clId="{99575181-8854-4196-AE82-9C7C43DBA8EC}" dt="2024-04-22T16:19:15.861" v="34" actId="20577"/>
          <ac:spMkLst>
            <pc:docMk/>
            <pc:sldMk cId="4017489941" sldId="2145706757"/>
            <ac:spMk id="4" creationId="{9563FA01-A594-40BD-815D-B12B47611F0D}"/>
          </ac:spMkLst>
        </pc:spChg>
      </pc:sldChg>
      <pc:sldChg chg="modSp add del">
        <pc:chgData name="Phillip Morris" userId="59e7183c-7d6f-489a-a007-eda7467065e4" providerId="ADAL" clId="{99575181-8854-4196-AE82-9C7C43DBA8EC}" dt="2024-04-24T12:36:46.053" v="71"/>
        <pc:sldMkLst>
          <pc:docMk/>
          <pc:sldMk cId="3233028532" sldId="2145706759"/>
        </pc:sldMkLst>
        <pc:spChg chg="mod">
          <ac:chgData name="Phillip Morris" userId="59e7183c-7d6f-489a-a007-eda7467065e4" providerId="ADAL" clId="{99575181-8854-4196-AE82-9C7C43DBA8EC}" dt="2024-04-22T16:24:22.482" v="67"/>
          <ac:spMkLst>
            <pc:docMk/>
            <pc:sldMk cId="3233028532" sldId="2145706759"/>
            <ac:spMk id="2" creationId="{172F61E8-11E3-42AB-B6FA-800B3CA5F90D}"/>
          </ac:spMkLst>
        </pc:spChg>
        <pc:spChg chg="mod">
          <ac:chgData name="Phillip Morris" userId="59e7183c-7d6f-489a-a007-eda7467065e4" providerId="ADAL" clId="{99575181-8854-4196-AE82-9C7C43DBA8EC}" dt="2024-04-22T16:24:22.482" v="67"/>
          <ac:spMkLst>
            <pc:docMk/>
            <pc:sldMk cId="3233028532" sldId="2145706759"/>
            <ac:spMk id="3" creationId="{ADF30B54-AF7E-44BE-BD10-5DDB7A684BB7}"/>
          </ac:spMkLst>
        </pc:spChg>
      </pc:sldChg>
      <pc:sldChg chg="modSp add mod ord">
        <pc:chgData name="Phillip Morris" userId="59e7183c-7d6f-489a-a007-eda7467065e4" providerId="ADAL" clId="{99575181-8854-4196-AE82-9C7C43DBA8EC}" dt="2024-04-24T15:50:13.302" v="131" actId="20577"/>
        <pc:sldMkLst>
          <pc:docMk/>
          <pc:sldMk cId="3537224229" sldId="2145706760"/>
        </pc:sldMkLst>
        <pc:spChg chg="mod">
          <ac:chgData name="Phillip Morris" userId="59e7183c-7d6f-489a-a007-eda7467065e4" providerId="ADAL" clId="{99575181-8854-4196-AE82-9C7C43DBA8EC}" dt="2024-04-22T16:24:22.482" v="67"/>
          <ac:spMkLst>
            <pc:docMk/>
            <pc:sldMk cId="3537224229" sldId="2145706760"/>
            <ac:spMk id="2" creationId="{80722BBC-AEC4-43E0-B764-33F3C58BA937}"/>
          </ac:spMkLst>
        </pc:spChg>
        <pc:spChg chg="mod">
          <ac:chgData name="Phillip Morris" userId="59e7183c-7d6f-489a-a007-eda7467065e4" providerId="ADAL" clId="{99575181-8854-4196-AE82-9C7C43DBA8EC}" dt="2024-04-24T15:50:13.302" v="131" actId="20577"/>
          <ac:spMkLst>
            <pc:docMk/>
            <pc:sldMk cId="3537224229" sldId="2145706760"/>
            <ac:spMk id="5" creationId="{D248D726-4212-4F13-9D17-C93D2C02C8E7}"/>
          </ac:spMkLst>
        </pc:spChg>
      </pc:sldChg>
      <pc:sldChg chg="modSp add mod ord">
        <pc:chgData name="Phillip Morris" userId="59e7183c-7d6f-489a-a007-eda7467065e4" providerId="ADAL" clId="{99575181-8854-4196-AE82-9C7C43DBA8EC}" dt="2024-04-22T16:19:12.724" v="32" actId="20577"/>
        <pc:sldMkLst>
          <pc:docMk/>
          <pc:sldMk cId="2423774400" sldId="2145706761"/>
        </pc:sldMkLst>
        <pc:spChg chg="mod">
          <ac:chgData name="Phillip Morris" userId="59e7183c-7d6f-489a-a007-eda7467065e4" providerId="ADAL" clId="{99575181-8854-4196-AE82-9C7C43DBA8EC}" dt="2024-04-22T16:19:12.724" v="32" actId="20577"/>
          <ac:spMkLst>
            <pc:docMk/>
            <pc:sldMk cId="2423774400" sldId="2145706761"/>
            <ac:spMk id="4" creationId="{9563FA01-A594-40BD-815D-B12B47611F0D}"/>
          </ac:spMkLst>
        </pc:spChg>
      </pc:sldChg>
      <pc:sldChg chg="modSp add mod">
        <pc:chgData name="Phillip Morris" userId="59e7183c-7d6f-489a-a007-eda7467065e4" providerId="ADAL" clId="{99575181-8854-4196-AE82-9C7C43DBA8EC}" dt="2024-04-22T16:20:03.932" v="52" actId="20577"/>
        <pc:sldMkLst>
          <pc:docMk/>
          <pc:sldMk cId="2982740278" sldId="2145706762"/>
        </pc:sldMkLst>
        <pc:spChg chg="mod">
          <ac:chgData name="Phillip Morris" userId="59e7183c-7d6f-489a-a007-eda7467065e4" providerId="ADAL" clId="{99575181-8854-4196-AE82-9C7C43DBA8EC}" dt="2024-04-22T16:20:03.932" v="52" actId="20577"/>
          <ac:spMkLst>
            <pc:docMk/>
            <pc:sldMk cId="2982740278" sldId="2145706762"/>
            <ac:spMk id="4" creationId="{9563FA01-A594-40BD-815D-B12B47611F0D}"/>
          </ac:spMkLst>
        </pc:spChg>
      </pc:sldChg>
      <pc:sldChg chg="add ord">
        <pc:chgData name="Phillip Morris" userId="59e7183c-7d6f-489a-a007-eda7467065e4" providerId="ADAL" clId="{99575181-8854-4196-AE82-9C7C43DBA8EC}" dt="2024-04-22T16:19:21.436" v="36"/>
        <pc:sldMkLst>
          <pc:docMk/>
          <pc:sldMk cId="2510023799" sldId="2145706763"/>
        </pc:sldMkLst>
      </pc:sldChg>
      <pc:sldChg chg="modSp add mod">
        <pc:chgData name="Phillip Morris" userId="59e7183c-7d6f-489a-a007-eda7467065e4" providerId="ADAL" clId="{99575181-8854-4196-AE82-9C7C43DBA8EC}" dt="2024-04-22T16:23:12.707" v="63"/>
        <pc:sldMkLst>
          <pc:docMk/>
          <pc:sldMk cId="1908847014" sldId="2145706764"/>
        </pc:sldMkLst>
        <pc:spChg chg="mod">
          <ac:chgData name="Phillip Morris" userId="59e7183c-7d6f-489a-a007-eda7467065e4" providerId="ADAL" clId="{99575181-8854-4196-AE82-9C7C43DBA8EC}" dt="2024-04-22T16:23:12.707" v="63"/>
          <ac:spMkLst>
            <pc:docMk/>
            <pc:sldMk cId="1908847014" sldId="2145706764"/>
            <ac:spMk id="4" creationId="{9563FA01-A594-40BD-815D-B12B47611F0D}"/>
          </ac:spMkLst>
        </pc:spChg>
      </pc:sldChg>
      <pc:sldChg chg="modSp add mod">
        <pc:chgData name="Phillip Morris" userId="59e7183c-7d6f-489a-a007-eda7467065e4" providerId="ADAL" clId="{99575181-8854-4196-AE82-9C7C43DBA8EC}" dt="2024-04-22T16:23:46.719" v="66" actId="108"/>
        <pc:sldMkLst>
          <pc:docMk/>
          <pc:sldMk cId="1615947282" sldId="2145706765"/>
        </pc:sldMkLst>
        <pc:spChg chg="mod">
          <ac:chgData name="Phillip Morris" userId="59e7183c-7d6f-489a-a007-eda7467065e4" providerId="ADAL" clId="{99575181-8854-4196-AE82-9C7C43DBA8EC}" dt="2024-04-22T16:23:46.719" v="66" actId="108"/>
          <ac:spMkLst>
            <pc:docMk/>
            <pc:sldMk cId="1615947282" sldId="2145706765"/>
            <ac:spMk id="4" creationId="{9563FA01-A594-40BD-815D-B12B47611F0D}"/>
          </ac:spMkLst>
        </pc:spChg>
      </pc:sldChg>
      <pc:sldChg chg="add">
        <pc:chgData name="Phillip Morris" userId="59e7183c-7d6f-489a-a007-eda7467065e4" providerId="ADAL" clId="{99575181-8854-4196-AE82-9C7C43DBA8EC}" dt="2024-04-24T12:36:46.053" v="71"/>
        <pc:sldMkLst>
          <pc:docMk/>
          <pc:sldMk cId="3926031564" sldId="2145706766"/>
        </pc:sldMkLst>
      </pc:sldChg>
      <pc:sldChg chg="add">
        <pc:chgData name="Phillip Morris" userId="59e7183c-7d6f-489a-a007-eda7467065e4" providerId="ADAL" clId="{99575181-8854-4196-AE82-9C7C43DBA8EC}" dt="2024-04-24T12:36:46.053" v="71"/>
        <pc:sldMkLst>
          <pc:docMk/>
          <pc:sldMk cId="1804273488" sldId="2145706767"/>
        </pc:sldMkLst>
      </pc:sldChg>
      <pc:sldChg chg="modSp add mod">
        <pc:chgData name="Phillip Morris" userId="59e7183c-7d6f-489a-a007-eda7467065e4" providerId="ADAL" clId="{99575181-8854-4196-AE82-9C7C43DBA8EC}" dt="2024-04-24T14:58:43.760" v="75" actId="20577"/>
        <pc:sldMkLst>
          <pc:docMk/>
          <pc:sldMk cId="3183457739" sldId="2145706768"/>
        </pc:sldMkLst>
        <pc:spChg chg="mod">
          <ac:chgData name="Phillip Morris" userId="59e7183c-7d6f-489a-a007-eda7467065e4" providerId="ADAL" clId="{99575181-8854-4196-AE82-9C7C43DBA8EC}" dt="2024-04-24T14:58:43.760" v="75" actId="20577"/>
          <ac:spMkLst>
            <pc:docMk/>
            <pc:sldMk cId="3183457739" sldId="2145706768"/>
            <ac:spMk id="3" creationId="{5796C225-F8CA-41D6-9F55-0D356115104E}"/>
          </ac:spMkLst>
        </pc:spChg>
      </pc:sldChg>
      <pc:sldChg chg="add">
        <pc:chgData name="Phillip Morris" userId="59e7183c-7d6f-489a-a007-eda7467065e4" providerId="ADAL" clId="{99575181-8854-4196-AE82-9C7C43DBA8EC}" dt="2024-04-24T12:40:12.524" v="73"/>
        <pc:sldMkLst>
          <pc:docMk/>
          <pc:sldMk cId="415780394" sldId="2145706769"/>
        </pc:sldMkLst>
      </pc:sldChg>
      <pc:sldChg chg="add">
        <pc:chgData name="Phillip Morris" userId="59e7183c-7d6f-489a-a007-eda7467065e4" providerId="ADAL" clId="{99575181-8854-4196-AE82-9C7C43DBA8EC}" dt="2024-04-24T16:39:23.853" v="161"/>
        <pc:sldMkLst>
          <pc:docMk/>
          <pc:sldMk cId="1689354743" sldId="2145706770"/>
        </pc:sldMkLst>
      </pc:sldChg>
      <pc:sldMasterChg chg="delSldLayout">
        <pc:chgData name="Phillip Morris" userId="59e7183c-7d6f-489a-a007-eda7467065e4" providerId="ADAL" clId="{99575181-8854-4196-AE82-9C7C43DBA8EC}" dt="2024-04-24T12:35:01.366" v="70" actId="2696"/>
        <pc:sldMasterMkLst>
          <pc:docMk/>
          <pc:sldMasterMk cId="2652008755" sldId="2147483672"/>
        </pc:sldMasterMkLst>
        <pc:sldLayoutChg chg="del">
          <pc:chgData name="Phillip Morris" userId="59e7183c-7d6f-489a-a007-eda7467065e4" providerId="ADAL" clId="{99575181-8854-4196-AE82-9C7C43DBA8EC}" dt="2024-04-24T12:35:01.366" v="70" actId="2696"/>
          <pc:sldLayoutMkLst>
            <pc:docMk/>
            <pc:sldMasterMk cId="2652008755" sldId="2147483672"/>
            <pc:sldLayoutMk cId="3157977523" sldId="2147483680"/>
          </pc:sldLayoutMkLst>
        </pc:sldLayoutChg>
        <pc:sldLayoutChg chg="del">
          <pc:chgData name="Phillip Morris" userId="59e7183c-7d6f-489a-a007-eda7467065e4" providerId="ADAL" clId="{99575181-8854-4196-AE82-9C7C43DBA8EC}" dt="2024-04-24T12:35:01.366" v="70" actId="2696"/>
          <pc:sldLayoutMkLst>
            <pc:docMk/>
            <pc:sldMasterMk cId="2652008755" sldId="2147483672"/>
            <pc:sldLayoutMk cId="2660484381" sldId="2147483681"/>
          </pc:sldLayoutMkLst>
        </pc:sldLayoutChg>
        <pc:sldLayoutChg chg="del">
          <pc:chgData name="Phillip Morris" userId="59e7183c-7d6f-489a-a007-eda7467065e4" providerId="ADAL" clId="{99575181-8854-4196-AE82-9C7C43DBA8EC}" dt="2024-04-24T12:35:01.366" v="70" actId="2696"/>
          <pc:sldLayoutMkLst>
            <pc:docMk/>
            <pc:sldMasterMk cId="2652008755" sldId="2147483672"/>
            <pc:sldLayoutMk cId="1106590561" sldId="2147483698"/>
          </pc:sldLayoutMkLst>
        </pc:sldLayoutChg>
        <pc:sldLayoutChg chg="del">
          <pc:chgData name="Phillip Morris" userId="59e7183c-7d6f-489a-a007-eda7467065e4" providerId="ADAL" clId="{99575181-8854-4196-AE82-9C7C43DBA8EC}" dt="2024-04-24T12:35:01.366" v="70" actId="2696"/>
          <pc:sldLayoutMkLst>
            <pc:docMk/>
            <pc:sldMasterMk cId="2652008755" sldId="2147483672"/>
            <pc:sldLayoutMk cId="3755743612" sldId="2147483699"/>
          </pc:sldLayoutMkLst>
        </pc:sldLayoutChg>
      </pc:sldMasterChg>
    </pc:docChg>
  </pc:docChgLst>
  <pc:docChgLst>
    <pc:chgData name="Georgina Gray" userId="S::georgina.gray@westofengland-ca.gov.uk::f2248d0c-7c3e-45eb-942f-e07c645a2240" providerId="AD" clId="Web-{BF9F16B7-AF11-5B19-FF33-FEF178925CB2}"/>
    <pc:docChg chg="delSld">
      <pc:chgData name="Georgina Gray" userId="S::georgina.gray@westofengland-ca.gov.uk::f2248d0c-7c3e-45eb-942f-e07c645a2240" providerId="AD" clId="Web-{BF9F16B7-AF11-5B19-FF33-FEF178925CB2}" dt="2024-05-01T08:48:03.977" v="21"/>
      <pc:docMkLst>
        <pc:docMk/>
      </pc:docMkLst>
      <pc:sldChg chg="del">
        <pc:chgData name="Georgina Gray" userId="S::georgina.gray@westofengland-ca.gov.uk::f2248d0c-7c3e-45eb-942f-e07c645a2240" providerId="AD" clId="Web-{BF9F16B7-AF11-5B19-FF33-FEF178925CB2}" dt="2024-05-01T08:47:59.617" v="19"/>
        <pc:sldMkLst>
          <pc:docMk/>
          <pc:sldMk cId="0" sldId="256"/>
        </pc:sldMkLst>
      </pc:sldChg>
      <pc:sldChg chg="del">
        <pc:chgData name="Georgina Gray" userId="S::georgina.gray@westofengland-ca.gov.uk::f2248d0c-7c3e-45eb-942f-e07c645a2240" providerId="AD" clId="Web-{BF9F16B7-AF11-5B19-FF33-FEF178925CB2}" dt="2024-05-01T08:47:57.055" v="18"/>
        <pc:sldMkLst>
          <pc:docMk/>
          <pc:sldMk cId="0" sldId="257"/>
        </pc:sldMkLst>
      </pc:sldChg>
      <pc:sldChg chg="del">
        <pc:chgData name="Georgina Gray" userId="S::georgina.gray@westofengland-ca.gov.uk::f2248d0c-7c3e-45eb-942f-e07c645a2240" providerId="AD" clId="Web-{BF9F16B7-AF11-5B19-FF33-FEF178925CB2}" dt="2024-05-01T08:47:55.805" v="17"/>
        <pc:sldMkLst>
          <pc:docMk/>
          <pc:sldMk cId="0" sldId="258"/>
        </pc:sldMkLst>
      </pc:sldChg>
      <pc:sldChg chg="del">
        <pc:chgData name="Georgina Gray" userId="S::georgina.gray@westofengland-ca.gov.uk::f2248d0c-7c3e-45eb-942f-e07c645a2240" providerId="AD" clId="Web-{BF9F16B7-AF11-5B19-FF33-FEF178925CB2}" dt="2024-05-01T08:47:54.086" v="16"/>
        <pc:sldMkLst>
          <pc:docMk/>
          <pc:sldMk cId="0" sldId="266"/>
        </pc:sldMkLst>
      </pc:sldChg>
      <pc:sldChg chg="del">
        <pc:chgData name="Georgina Gray" userId="S::georgina.gray@westofengland-ca.gov.uk::f2248d0c-7c3e-45eb-942f-e07c645a2240" providerId="AD" clId="Web-{BF9F16B7-AF11-5B19-FF33-FEF178925CB2}" dt="2024-05-01T08:47:52.961" v="15"/>
        <pc:sldMkLst>
          <pc:docMk/>
          <pc:sldMk cId="0" sldId="267"/>
        </pc:sldMkLst>
      </pc:sldChg>
      <pc:sldChg chg="del">
        <pc:chgData name="Georgina Gray" userId="S::georgina.gray@westofengland-ca.gov.uk::f2248d0c-7c3e-45eb-942f-e07c645a2240" providerId="AD" clId="Web-{BF9F16B7-AF11-5B19-FF33-FEF178925CB2}" dt="2024-05-01T08:42:51.844" v="13"/>
        <pc:sldMkLst>
          <pc:docMk/>
          <pc:sldMk cId="0" sldId="275"/>
        </pc:sldMkLst>
      </pc:sldChg>
      <pc:sldChg chg="del">
        <pc:chgData name="Georgina Gray" userId="S::georgina.gray@westofengland-ca.gov.uk::f2248d0c-7c3e-45eb-942f-e07c645a2240" providerId="AD" clId="Web-{BF9F16B7-AF11-5B19-FF33-FEF178925CB2}" dt="2024-05-01T08:42:52.860" v="14"/>
        <pc:sldMkLst>
          <pc:docMk/>
          <pc:sldMk cId="2479910627" sldId="276"/>
        </pc:sldMkLst>
      </pc:sldChg>
      <pc:sldChg chg="del">
        <pc:chgData name="Georgina Gray" userId="S::georgina.gray@westofengland-ca.gov.uk::f2248d0c-7c3e-45eb-942f-e07c645a2240" providerId="AD" clId="Web-{BF9F16B7-AF11-5B19-FF33-FEF178925CB2}" dt="2024-05-01T08:42:46" v="11"/>
        <pc:sldMkLst>
          <pc:docMk/>
          <pc:sldMk cId="1465130886" sldId="650"/>
        </pc:sldMkLst>
      </pc:sldChg>
      <pc:sldChg chg="del">
        <pc:chgData name="Georgina Gray" userId="S::georgina.gray@westofengland-ca.gov.uk::f2248d0c-7c3e-45eb-942f-e07c645a2240" providerId="AD" clId="Web-{BF9F16B7-AF11-5B19-FF33-FEF178925CB2}" dt="2024-05-01T08:42:42.969" v="10"/>
        <pc:sldMkLst>
          <pc:docMk/>
          <pc:sldMk cId="3012534010" sldId="698"/>
        </pc:sldMkLst>
      </pc:sldChg>
      <pc:sldChg chg="del">
        <pc:chgData name="Georgina Gray" userId="S::georgina.gray@westofengland-ca.gov.uk::f2248d0c-7c3e-45eb-942f-e07c645a2240" providerId="AD" clId="Web-{BF9F16B7-AF11-5B19-FF33-FEF178925CB2}" dt="2024-05-01T08:42:31.359" v="6"/>
        <pc:sldMkLst>
          <pc:docMk/>
          <pc:sldMk cId="2847096754" sldId="713"/>
        </pc:sldMkLst>
      </pc:sldChg>
      <pc:sldChg chg="del">
        <pc:chgData name="Georgina Gray" userId="S::georgina.gray@westofengland-ca.gov.uk::f2248d0c-7c3e-45eb-942f-e07c645a2240" providerId="AD" clId="Web-{BF9F16B7-AF11-5B19-FF33-FEF178925CB2}" dt="2024-05-01T08:42:26.156" v="2"/>
        <pc:sldMkLst>
          <pc:docMk/>
          <pc:sldMk cId="1047588635" sldId="715"/>
        </pc:sldMkLst>
      </pc:sldChg>
      <pc:sldChg chg="del">
        <pc:chgData name="Georgina Gray" userId="S::georgina.gray@westofengland-ca.gov.uk::f2248d0c-7c3e-45eb-942f-e07c645a2240" providerId="AD" clId="Web-{BF9F16B7-AF11-5B19-FF33-FEF178925CB2}" dt="2024-05-01T08:42:36.750" v="9"/>
        <pc:sldMkLst>
          <pc:docMk/>
          <pc:sldMk cId="3356257326" sldId="716"/>
        </pc:sldMkLst>
      </pc:sldChg>
      <pc:sldChg chg="del">
        <pc:chgData name="Georgina Gray" userId="S::georgina.gray@westofengland-ca.gov.uk::f2248d0c-7c3e-45eb-942f-e07c645a2240" providerId="AD" clId="Web-{BF9F16B7-AF11-5B19-FF33-FEF178925CB2}" dt="2024-05-01T08:42:33.813" v="7"/>
        <pc:sldMkLst>
          <pc:docMk/>
          <pc:sldMk cId="2134867635" sldId="718"/>
        </pc:sldMkLst>
      </pc:sldChg>
      <pc:sldChg chg="del">
        <pc:chgData name="Georgina Gray" userId="S::georgina.gray@westofengland-ca.gov.uk::f2248d0c-7c3e-45eb-942f-e07c645a2240" providerId="AD" clId="Web-{BF9F16B7-AF11-5B19-FF33-FEF178925CB2}" dt="2024-05-01T08:42:29.922" v="5"/>
        <pc:sldMkLst>
          <pc:docMk/>
          <pc:sldMk cId="2632134084" sldId="719"/>
        </pc:sldMkLst>
      </pc:sldChg>
      <pc:sldChg chg="del">
        <pc:chgData name="Georgina Gray" userId="S::georgina.gray@westofengland-ca.gov.uk::f2248d0c-7c3e-45eb-942f-e07c645a2240" providerId="AD" clId="Web-{BF9F16B7-AF11-5B19-FF33-FEF178925CB2}" dt="2024-05-01T08:42:28.734" v="4"/>
        <pc:sldMkLst>
          <pc:docMk/>
          <pc:sldMk cId="3147515458" sldId="720"/>
        </pc:sldMkLst>
      </pc:sldChg>
      <pc:sldChg chg="del">
        <pc:chgData name="Georgina Gray" userId="S::georgina.gray@westofengland-ca.gov.uk::f2248d0c-7c3e-45eb-942f-e07c645a2240" providerId="AD" clId="Web-{BF9F16B7-AF11-5B19-FF33-FEF178925CB2}" dt="2024-05-01T08:42:27.203" v="3"/>
        <pc:sldMkLst>
          <pc:docMk/>
          <pc:sldMk cId="1968563283" sldId="721"/>
        </pc:sldMkLst>
      </pc:sldChg>
      <pc:sldChg chg="del">
        <pc:chgData name="Georgina Gray" userId="S::georgina.gray@westofengland-ca.gov.uk::f2248d0c-7c3e-45eb-942f-e07c645a2240" providerId="AD" clId="Web-{BF9F16B7-AF11-5B19-FF33-FEF178925CB2}" dt="2024-05-01T08:48:01.242" v="20"/>
        <pc:sldMkLst>
          <pc:docMk/>
          <pc:sldMk cId="4017489941" sldId="2145706757"/>
        </pc:sldMkLst>
      </pc:sldChg>
      <pc:sldChg chg="del">
        <pc:chgData name="Georgina Gray" userId="S::georgina.gray@westofengland-ca.gov.uk::f2248d0c-7c3e-45eb-942f-e07c645a2240" providerId="AD" clId="Web-{BF9F16B7-AF11-5B19-FF33-FEF178925CB2}" dt="2024-05-01T08:42:48.829" v="12"/>
        <pc:sldMkLst>
          <pc:docMk/>
          <pc:sldMk cId="2982740278" sldId="2145706762"/>
        </pc:sldMkLst>
      </pc:sldChg>
      <pc:sldChg chg="del">
        <pc:chgData name="Georgina Gray" userId="S::georgina.gray@westofengland-ca.gov.uk::f2248d0c-7c3e-45eb-942f-e07c645a2240" providerId="AD" clId="Web-{BF9F16B7-AF11-5B19-FF33-FEF178925CB2}" dt="2024-05-01T08:48:03.977" v="21"/>
        <pc:sldMkLst>
          <pc:docMk/>
          <pc:sldMk cId="2510023799" sldId="2145706763"/>
        </pc:sldMkLst>
      </pc:sldChg>
      <pc:sldChg chg="del">
        <pc:chgData name="Georgina Gray" userId="S::georgina.gray@westofengland-ca.gov.uk::f2248d0c-7c3e-45eb-942f-e07c645a2240" providerId="AD" clId="Web-{BF9F16B7-AF11-5B19-FF33-FEF178925CB2}" dt="2024-05-01T08:42:18.297" v="1"/>
        <pc:sldMkLst>
          <pc:docMk/>
          <pc:sldMk cId="1908847014" sldId="2145706764"/>
        </pc:sldMkLst>
      </pc:sldChg>
      <pc:sldChg chg="del">
        <pc:chgData name="Georgina Gray" userId="S::georgina.gray@westofengland-ca.gov.uk::f2248d0c-7c3e-45eb-942f-e07c645a2240" providerId="AD" clId="Web-{BF9F16B7-AF11-5B19-FF33-FEF178925CB2}" dt="2024-05-01T08:42:15.265" v="0"/>
        <pc:sldMkLst>
          <pc:docMk/>
          <pc:sldMk cId="1615947282" sldId="2145706765"/>
        </pc:sldMkLst>
      </pc:sldChg>
      <pc:sldChg chg="del">
        <pc:chgData name="Georgina Gray" userId="S::georgina.gray@westofengland-ca.gov.uk::f2248d0c-7c3e-45eb-942f-e07c645a2240" providerId="AD" clId="Web-{BF9F16B7-AF11-5B19-FF33-FEF178925CB2}" dt="2024-05-01T08:42:35.188" v="8"/>
        <pc:sldMkLst>
          <pc:docMk/>
          <pc:sldMk cId="415780394" sldId="2145706769"/>
        </pc:sldMkLst>
      </pc:sldChg>
    </pc:docChg>
  </pc:docChgLst>
</pc:chgInfo>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CD719-97FF-4005-9944-16DD215999CC}"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5E238C5D-6347-46EB-BE46-C7428CABFAEA}">
      <dgm:prSet phldrT="[Text]" custT="1"/>
      <dgm:spPr>
        <a:solidFill>
          <a:srgbClr val="6BD4F2"/>
        </a:solidFill>
      </dgm:spPr>
      <dgm:t>
        <a:bodyPr/>
        <a:lstStyle/>
        <a:p>
          <a:endParaRPr lang="en-GB" sz="2400">
            <a:latin typeface="Gill Sans MT" panose="020B0502020104020203" pitchFamily="34" charset="0"/>
          </a:endParaRPr>
        </a:p>
      </dgm:t>
    </dgm:pt>
    <dgm:pt modelId="{7D8B039C-408D-4A80-97A4-4DF132D5C49D}" type="parTrans" cxnId="{33C93F3D-8E47-4293-ACAE-AB4F7EFD46AA}">
      <dgm:prSet/>
      <dgm:spPr/>
      <dgm:t>
        <a:bodyPr/>
        <a:lstStyle/>
        <a:p>
          <a:endParaRPr lang="en-GB" sz="3200"/>
        </a:p>
      </dgm:t>
    </dgm:pt>
    <dgm:pt modelId="{71FD4472-7D21-4DCE-AB51-972690CE2021}" type="sibTrans" cxnId="{33C93F3D-8E47-4293-ACAE-AB4F7EFD46AA}">
      <dgm:prSet/>
      <dgm:spPr/>
      <dgm:t>
        <a:bodyPr/>
        <a:lstStyle/>
        <a:p>
          <a:endParaRPr lang="en-GB" sz="3200"/>
        </a:p>
      </dgm:t>
    </dgm:pt>
    <dgm:pt modelId="{AC54AAAD-710F-4A67-BDF3-ED1BF0D6FA9F}">
      <dgm:prSet phldrT="[Text]" custT="1"/>
      <dgm:spPr>
        <a:solidFill>
          <a:srgbClr val="4C5C69"/>
        </a:solidFill>
      </dgm:spPr>
      <dgm:t>
        <a:bodyPr/>
        <a:lstStyle/>
        <a:p>
          <a:endParaRPr lang="en-GB" sz="2400">
            <a:latin typeface="Gill Sans MT" panose="020B0502020104020203" pitchFamily="34" charset="0"/>
          </a:endParaRPr>
        </a:p>
      </dgm:t>
    </dgm:pt>
    <dgm:pt modelId="{DFFD7B47-AAFC-4EFE-B660-4A7D5CFCD9FD}" type="parTrans" cxnId="{DD1C8AA8-C181-4360-B1E5-2AE99422AEC2}">
      <dgm:prSet/>
      <dgm:spPr/>
      <dgm:t>
        <a:bodyPr/>
        <a:lstStyle/>
        <a:p>
          <a:endParaRPr lang="en-GB" sz="3200"/>
        </a:p>
      </dgm:t>
    </dgm:pt>
    <dgm:pt modelId="{BDA0819E-3CFE-4B6B-84F9-15F869018650}" type="sibTrans" cxnId="{DD1C8AA8-C181-4360-B1E5-2AE99422AEC2}">
      <dgm:prSet/>
      <dgm:spPr/>
      <dgm:t>
        <a:bodyPr/>
        <a:lstStyle/>
        <a:p>
          <a:endParaRPr lang="en-GB" sz="3200"/>
        </a:p>
      </dgm:t>
    </dgm:pt>
    <dgm:pt modelId="{87687F81-E1E7-45F5-A2AD-DE0751BDF07B}">
      <dgm:prSet phldrT="[Text]" custT="1"/>
      <dgm:spPr>
        <a:solidFill>
          <a:srgbClr val="FFD900"/>
        </a:solidFill>
      </dgm:spPr>
      <dgm:t>
        <a:bodyPr/>
        <a:lstStyle/>
        <a:p>
          <a:endParaRPr lang="en-GB" sz="1800">
            <a:latin typeface="Gill Sans MT" panose="020B0502020104020203" pitchFamily="34" charset="0"/>
          </a:endParaRPr>
        </a:p>
      </dgm:t>
    </dgm:pt>
    <dgm:pt modelId="{0E47EEB3-45FF-4A65-8B92-9AC1C0912452}" type="parTrans" cxnId="{DFECA823-EDD4-4F3D-A4DB-A2696BFE6669}">
      <dgm:prSet/>
      <dgm:spPr/>
      <dgm:t>
        <a:bodyPr/>
        <a:lstStyle/>
        <a:p>
          <a:endParaRPr lang="en-GB" sz="3200"/>
        </a:p>
      </dgm:t>
    </dgm:pt>
    <dgm:pt modelId="{09C9FCBF-67C4-4701-92AF-070F8C43E200}" type="sibTrans" cxnId="{DFECA823-EDD4-4F3D-A4DB-A2696BFE6669}">
      <dgm:prSet/>
      <dgm:spPr/>
      <dgm:t>
        <a:bodyPr/>
        <a:lstStyle/>
        <a:p>
          <a:endParaRPr lang="en-GB" sz="3200"/>
        </a:p>
      </dgm:t>
    </dgm:pt>
    <dgm:pt modelId="{4840EDB6-BE85-44DA-B874-458AD287AEA2}">
      <dgm:prSet phldrT="[Text]" custT="1"/>
      <dgm:spPr>
        <a:solidFill>
          <a:srgbClr val="ED749D"/>
        </a:solidFill>
      </dgm:spPr>
      <dgm:t>
        <a:bodyPr/>
        <a:lstStyle/>
        <a:p>
          <a:endParaRPr lang="en-GB" sz="2000">
            <a:latin typeface="Gill Sans MT" panose="020B0502020104020203" pitchFamily="34" charset="0"/>
          </a:endParaRPr>
        </a:p>
      </dgm:t>
    </dgm:pt>
    <dgm:pt modelId="{10D7B28C-D7EB-48D7-AF58-0C9063D6C865}" type="sibTrans" cxnId="{DDBEDC18-0FFA-4457-A173-0D7A35A0F348}">
      <dgm:prSet/>
      <dgm:spPr/>
      <dgm:t>
        <a:bodyPr/>
        <a:lstStyle/>
        <a:p>
          <a:endParaRPr lang="en-GB" sz="3200"/>
        </a:p>
      </dgm:t>
    </dgm:pt>
    <dgm:pt modelId="{00CA474B-A8BC-452F-8ACF-536F11385A29}" type="parTrans" cxnId="{DDBEDC18-0FFA-4457-A173-0D7A35A0F348}">
      <dgm:prSet/>
      <dgm:spPr/>
      <dgm:t>
        <a:bodyPr/>
        <a:lstStyle/>
        <a:p>
          <a:endParaRPr lang="en-GB" sz="3200"/>
        </a:p>
      </dgm:t>
    </dgm:pt>
    <dgm:pt modelId="{DD89D753-7A11-4281-AD89-CC65F3AC7EDF}" type="pres">
      <dgm:prSet presAssocID="{361CD719-97FF-4005-9944-16DD215999CC}" presName="compositeShape" presStyleCnt="0">
        <dgm:presLayoutVars>
          <dgm:chMax val="9"/>
          <dgm:dir/>
          <dgm:resizeHandles val="exact"/>
        </dgm:presLayoutVars>
      </dgm:prSet>
      <dgm:spPr/>
    </dgm:pt>
    <dgm:pt modelId="{5F63BAA8-96C7-45A1-87CA-1D2163F83667}" type="pres">
      <dgm:prSet presAssocID="{361CD719-97FF-4005-9944-16DD215999CC}" presName="triangle1" presStyleLbl="node1" presStyleIdx="0" presStyleCnt="4">
        <dgm:presLayoutVars>
          <dgm:bulletEnabled val="1"/>
        </dgm:presLayoutVars>
      </dgm:prSet>
      <dgm:spPr/>
    </dgm:pt>
    <dgm:pt modelId="{91837939-2098-49B5-9267-49579977A3F5}" type="pres">
      <dgm:prSet presAssocID="{361CD719-97FF-4005-9944-16DD215999CC}" presName="triangle2" presStyleLbl="node1" presStyleIdx="1" presStyleCnt="4" custScaleX="104321">
        <dgm:presLayoutVars>
          <dgm:bulletEnabled val="1"/>
        </dgm:presLayoutVars>
      </dgm:prSet>
      <dgm:spPr/>
    </dgm:pt>
    <dgm:pt modelId="{3F3F772D-77E7-4F67-8163-C121A9F330CB}" type="pres">
      <dgm:prSet presAssocID="{361CD719-97FF-4005-9944-16DD215999CC}" presName="triangle3" presStyleLbl="node1" presStyleIdx="2" presStyleCnt="4">
        <dgm:presLayoutVars>
          <dgm:bulletEnabled val="1"/>
        </dgm:presLayoutVars>
      </dgm:prSet>
      <dgm:spPr/>
    </dgm:pt>
    <dgm:pt modelId="{697CACFA-60F3-4354-8F8D-EF8F6AD60707}" type="pres">
      <dgm:prSet presAssocID="{361CD719-97FF-4005-9944-16DD215999CC}" presName="triangle4" presStyleLbl="node1" presStyleIdx="3" presStyleCnt="4" custLinFactY="54817" custLinFactNeighborY="100000">
        <dgm:presLayoutVars>
          <dgm:bulletEnabled val="1"/>
        </dgm:presLayoutVars>
      </dgm:prSet>
      <dgm:spPr/>
    </dgm:pt>
  </dgm:ptLst>
  <dgm:cxnLst>
    <dgm:cxn modelId="{DDBEDC18-0FFA-4457-A173-0D7A35A0F348}" srcId="{361CD719-97FF-4005-9944-16DD215999CC}" destId="{4840EDB6-BE85-44DA-B874-458AD287AEA2}" srcOrd="1" destOrd="0" parTransId="{00CA474B-A8BC-452F-8ACF-536F11385A29}" sibTransId="{10D7B28C-D7EB-48D7-AF58-0C9063D6C865}"/>
    <dgm:cxn modelId="{DFECA823-EDD4-4F3D-A4DB-A2696BFE6669}" srcId="{361CD719-97FF-4005-9944-16DD215999CC}" destId="{87687F81-E1E7-45F5-A2AD-DE0751BDF07B}" srcOrd="3" destOrd="0" parTransId="{0E47EEB3-45FF-4A65-8B92-9AC1C0912452}" sibTransId="{09C9FCBF-67C4-4701-92AF-070F8C43E200}"/>
    <dgm:cxn modelId="{33C93F3D-8E47-4293-ACAE-AB4F7EFD46AA}" srcId="{361CD719-97FF-4005-9944-16DD215999CC}" destId="{5E238C5D-6347-46EB-BE46-C7428CABFAEA}" srcOrd="0" destOrd="0" parTransId="{7D8B039C-408D-4A80-97A4-4DF132D5C49D}" sibTransId="{71FD4472-7D21-4DCE-AB51-972690CE2021}"/>
    <dgm:cxn modelId="{7C9FAF55-3DFA-4F3C-90FB-8FC3A6705FA6}" type="presOf" srcId="{87687F81-E1E7-45F5-A2AD-DE0751BDF07B}" destId="{697CACFA-60F3-4354-8F8D-EF8F6AD60707}" srcOrd="0" destOrd="0" presId="urn:microsoft.com/office/officeart/2005/8/layout/pyramid4"/>
    <dgm:cxn modelId="{82D5D47C-A83F-4E6A-89FF-77C407F0BE88}" type="presOf" srcId="{361CD719-97FF-4005-9944-16DD215999CC}" destId="{DD89D753-7A11-4281-AD89-CC65F3AC7EDF}" srcOrd="0" destOrd="0" presId="urn:microsoft.com/office/officeart/2005/8/layout/pyramid4"/>
    <dgm:cxn modelId="{43AAF680-E019-419D-B951-176C86C65DCE}" type="presOf" srcId="{4840EDB6-BE85-44DA-B874-458AD287AEA2}" destId="{91837939-2098-49B5-9267-49579977A3F5}" srcOrd="0" destOrd="0" presId="urn:microsoft.com/office/officeart/2005/8/layout/pyramid4"/>
    <dgm:cxn modelId="{DD1C8AA8-C181-4360-B1E5-2AE99422AEC2}" srcId="{361CD719-97FF-4005-9944-16DD215999CC}" destId="{AC54AAAD-710F-4A67-BDF3-ED1BF0D6FA9F}" srcOrd="2" destOrd="0" parTransId="{DFFD7B47-AAFC-4EFE-B660-4A7D5CFCD9FD}" sibTransId="{BDA0819E-3CFE-4B6B-84F9-15F869018650}"/>
    <dgm:cxn modelId="{B64E34D8-D337-402F-8605-4D27DD051870}" type="presOf" srcId="{5E238C5D-6347-46EB-BE46-C7428CABFAEA}" destId="{5F63BAA8-96C7-45A1-87CA-1D2163F83667}" srcOrd="0" destOrd="0" presId="urn:microsoft.com/office/officeart/2005/8/layout/pyramid4"/>
    <dgm:cxn modelId="{B2D46DF8-B67D-42D5-9B1D-2D6ADAA1D872}" type="presOf" srcId="{AC54AAAD-710F-4A67-BDF3-ED1BF0D6FA9F}" destId="{3F3F772D-77E7-4F67-8163-C121A9F330CB}" srcOrd="0" destOrd="0" presId="urn:microsoft.com/office/officeart/2005/8/layout/pyramid4"/>
    <dgm:cxn modelId="{C5533798-C495-4329-9A6A-FD70CBCA614D}" type="presParOf" srcId="{DD89D753-7A11-4281-AD89-CC65F3AC7EDF}" destId="{5F63BAA8-96C7-45A1-87CA-1D2163F83667}" srcOrd="0" destOrd="0" presId="urn:microsoft.com/office/officeart/2005/8/layout/pyramid4"/>
    <dgm:cxn modelId="{C74D9FBC-0EBC-4719-9209-7655E8685643}" type="presParOf" srcId="{DD89D753-7A11-4281-AD89-CC65F3AC7EDF}" destId="{91837939-2098-49B5-9267-49579977A3F5}" srcOrd="1" destOrd="0" presId="urn:microsoft.com/office/officeart/2005/8/layout/pyramid4"/>
    <dgm:cxn modelId="{15E64C30-A9C9-4150-A387-34CAE793B912}" type="presParOf" srcId="{DD89D753-7A11-4281-AD89-CC65F3AC7EDF}" destId="{3F3F772D-77E7-4F67-8163-C121A9F330CB}" srcOrd="2" destOrd="0" presId="urn:microsoft.com/office/officeart/2005/8/layout/pyramid4"/>
    <dgm:cxn modelId="{FA1B02C3-9112-4721-91D5-D71040957E8E}" type="presParOf" srcId="{DD89D753-7A11-4281-AD89-CC65F3AC7EDF}" destId="{697CACFA-60F3-4354-8F8D-EF8F6AD6070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A2E73D-D3DB-44D1-A2B8-65EC312DEC7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BAA20C2A-3D67-40D3-8591-A6512457C8A6}">
      <dgm:prSet phldrT="[Text]"/>
      <dgm:spPr/>
      <dgm:t>
        <a:bodyPr/>
        <a:lstStyle/>
        <a:p>
          <a:r>
            <a:rPr lang="en-GB"/>
            <a:t>Project Development Support</a:t>
          </a:r>
        </a:p>
      </dgm:t>
    </dgm:pt>
    <dgm:pt modelId="{C5DEFA00-350A-4B33-A612-809C28D936A6}" type="parTrans" cxnId="{0293D51F-0828-4F20-B66C-41E3FAD97A80}">
      <dgm:prSet/>
      <dgm:spPr/>
      <dgm:t>
        <a:bodyPr/>
        <a:lstStyle/>
        <a:p>
          <a:endParaRPr lang="en-GB"/>
        </a:p>
      </dgm:t>
    </dgm:pt>
    <dgm:pt modelId="{1B02B026-A89A-4DEA-AD30-A52CB08D45B1}" type="sibTrans" cxnId="{0293D51F-0828-4F20-B66C-41E3FAD97A80}">
      <dgm:prSet/>
      <dgm:spPr/>
      <dgm:t>
        <a:bodyPr/>
        <a:lstStyle/>
        <a:p>
          <a:endParaRPr lang="en-GB"/>
        </a:p>
      </dgm:t>
    </dgm:pt>
    <dgm:pt modelId="{9A56D51A-A2CA-4B59-B799-F4A72811BCEA}">
      <dgm:prSet phldrT="[Text]"/>
      <dgm:spPr/>
      <dgm:t>
        <a:bodyPr/>
        <a:lstStyle/>
        <a:p>
          <a:r>
            <a:rPr lang="en-GB"/>
            <a:t>Financial Modelling </a:t>
          </a:r>
        </a:p>
      </dgm:t>
    </dgm:pt>
    <dgm:pt modelId="{1F979ED6-48FA-4F2B-AEF5-3761C0C714C4}" type="parTrans" cxnId="{FB73AA02-5E6D-49E4-84BD-4A4AC35D2062}">
      <dgm:prSet/>
      <dgm:spPr/>
      <dgm:t>
        <a:bodyPr/>
        <a:lstStyle/>
        <a:p>
          <a:endParaRPr lang="en-GB"/>
        </a:p>
      </dgm:t>
    </dgm:pt>
    <dgm:pt modelId="{F48339F8-AC71-47E6-9232-549EF1BE7A5A}" type="sibTrans" cxnId="{FB73AA02-5E6D-49E4-84BD-4A4AC35D2062}">
      <dgm:prSet/>
      <dgm:spPr/>
      <dgm:t>
        <a:bodyPr/>
        <a:lstStyle/>
        <a:p>
          <a:endParaRPr lang="en-GB"/>
        </a:p>
      </dgm:t>
    </dgm:pt>
    <dgm:pt modelId="{E6BA95DF-AFDF-4E24-81A7-652A8BB7D5FF}">
      <dgm:prSet phldrT="[Text]" custT="1"/>
      <dgm:spPr/>
      <dgm:t>
        <a:bodyPr/>
        <a:lstStyle/>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Bespoke modelling at either individual project or portfolio level</a:t>
          </a:r>
        </a:p>
      </dgm:t>
    </dgm:pt>
    <dgm:pt modelId="{98B7289D-13AF-4F4E-BA88-E36A5978A528}" type="parTrans" cxnId="{7B15B65C-F148-47C6-957A-E7EF98FD676D}">
      <dgm:prSet/>
      <dgm:spPr/>
      <dgm:t>
        <a:bodyPr/>
        <a:lstStyle/>
        <a:p>
          <a:endParaRPr lang="en-GB"/>
        </a:p>
      </dgm:t>
    </dgm:pt>
    <dgm:pt modelId="{E6F3EE84-34EE-4B8E-8510-E55362C00F1E}" type="sibTrans" cxnId="{7B15B65C-F148-47C6-957A-E7EF98FD676D}">
      <dgm:prSet/>
      <dgm:spPr/>
      <dgm:t>
        <a:bodyPr/>
        <a:lstStyle/>
        <a:p>
          <a:endParaRPr lang="en-GB"/>
        </a:p>
      </dgm:t>
    </dgm:pt>
    <dgm:pt modelId="{A647D78D-C797-4CD0-B203-BE3332011163}">
      <dgm:prSet phldrT="[Text]"/>
      <dgm:spPr/>
      <dgm:t>
        <a:bodyPr/>
        <a:lstStyle/>
        <a:p>
          <a:r>
            <a:rPr lang="en-GB"/>
            <a:t>Securing Capital</a:t>
          </a:r>
        </a:p>
      </dgm:t>
    </dgm:pt>
    <dgm:pt modelId="{0CF38849-64D9-42F3-B430-28566A258498}" type="parTrans" cxnId="{F39A1433-47C8-4FE3-8D3C-FF9A7E025B1F}">
      <dgm:prSet/>
      <dgm:spPr/>
      <dgm:t>
        <a:bodyPr/>
        <a:lstStyle/>
        <a:p>
          <a:endParaRPr lang="en-GB"/>
        </a:p>
      </dgm:t>
    </dgm:pt>
    <dgm:pt modelId="{F783461D-F570-4F02-AB39-9604C3D7CB0E}" type="sibTrans" cxnId="{F39A1433-47C8-4FE3-8D3C-FF9A7E025B1F}">
      <dgm:prSet/>
      <dgm:spPr/>
      <dgm:t>
        <a:bodyPr/>
        <a:lstStyle/>
        <a:p>
          <a:endParaRPr lang="en-GB"/>
        </a:p>
      </dgm:t>
    </dgm:pt>
    <dgm:pt modelId="{CC773159-6844-412D-83AD-D301C09178EE}">
      <dgm:prSet phldrT="[Text]" custT="1"/>
      <dgm:spPr/>
      <dgm:t>
        <a:bodyPr/>
        <a:lstStyle/>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Support on capital source and mix, equity, debt and mezzanine options evaluation</a:t>
          </a:r>
        </a:p>
      </dgm:t>
    </dgm:pt>
    <dgm:pt modelId="{427B8B13-6DE2-4384-B5F6-BB4EFEBBE674}" type="parTrans" cxnId="{A0E9A8E0-940E-49DC-81B6-6001937F3A8B}">
      <dgm:prSet/>
      <dgm:spPr/>
      <dgm:t>
        <a:bodyPr/>
        <a:lstStyle/>
        <a:p>
          <a:endParaRPr lang="en-GB"/>
        </a:p>
      </dgm:t>
    </dgm:pt>
    <dgm:pt modelId="{D9758DB7-5946-4018-8290-1414D20790CB}" type="sibTrans" cxnId="{A0E9A8E0-940E-49DC-81B6-6001937F3A8B}">
      <dgm:prSet/>
      <dgm:spPr/>
      <dgm:t>
        <a:bodyPr/>
        <a:lstStyle/>
        <a:p>
          <a:endParaRPr lang="en-GB"/>
        </a:p>
      </dgm:t>
    </dgm:pt>
    <dgm:pt modelId="{6E6D8416-0B74-4163-AE33-652CB314A54C}">
      <dgm:prSet phldrT="[Text]" custT="1"/>
      <dgm:spPr/>
      <dgm:t>
        <a:bodyPr/>
        <a:lstStyle/>
        <a:p>
          <a:pPr>
            <a:spcBef>
              <a:spcPts val="1200"/>
            </a:spcBef>
            <a:spcAft>
              <a:spcPts val="1200"/>
            </a:spcAft>
          </a:pPr>
          <a:r>
            <a:rPr lang="en-GB" sz="2000">
              <a:latin typeface="Source Sans Pro" panose="020B0503030403020204" pitchFamily="34" charset="0"/>
              <a:ea typeface="Source Sans Pro" panose="020B0503030403020204" pitchFamily="34" charset="0"/>
            </a:rPr>
            <a:t>Financial procurement and due diligence support</a:t>
          </a:r>
        </a:p>
      </dgm:t>
    </dgm:pt>
    <dgm:pt modelId="{7BF69C7E-23E1-475C-898B-3204AF042BB9}" type="parTrans" cxnId="{E4B45DE3-6B41-4FAD-B00D-3F0AA1D452FE}">
      <dgm:prSet/>
      <dgm:spPr/>
      <dgm:t>
        <a:bodyPr/>
        <a:lstStyle/>
        <a:p>
          <a:endParaRPr lang="en-GB"/>
        </a:p>
      </dgm:t>
    </dgm:pt>
    <dgm:pt modelId="{66A165D5-5929-4621-A955-F687E3542E2F}" type="sibTrans" cxnId="{E4B45DE3-6B41-4FAD-B00D-3F0AA1D452FE}">
      <dgm:prSet/>
      <dgm:spPr/>
      <dgm:t>
        <a:bodyPr/>
        <a:lstStyle/>
        <a:p>
          <a:endParaRPr lang="en-GB"/>
        </a:p>
      </dgm:t>
    </dgm:pt>
    <dgm:pt modelId="{646DCDBE-FD45-4A85-AEF5-764CE7EE08AE}">
      <dgm:prSet phldrT="[Text]" custT="1"/>
      <dgm:spPr/>
      <dgm:t>
        <a:bodyPr/>
        <a:lstStyle/>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“Cookie Cutter” options for standard projects</a:t>
          </a:r>
        </a:p>
      </dgm:t>
    </dgm:pt>
    <dgm:pt modelId="{E06E7179-A264-4453-BFE7-B89BE5CAF8D7}" type="parTrans" cxnId="{82059F3B-5FCE-4F75-A399-46FCF1A4ECE9}">
      <dgm:prSet/>
      <dgm:spPr/>
      <dgm:t>
        <a:bodyPr/>
        <a:lstStyle/>
        <a:p>
          <a:endParaRPr lang="en-GB"/>
        </a:p>
      </dgm:t>
    </dgm:pt>
    <dgm:pt modelId="{23494549-1362-4639-A25C-B0B0E77B6A24}" type="sibTrans" cxnId="{82059F3B-5FCE-4F75-A399-46FCF1A4ECE9}">
      <dgm:prSet/>
      <dgm:spPr/>
      <dgm:t>
        <a:bodyPr/>
        <a:lstStyle/>
        <a:p>
          <a:endParaRPr lang="en-GB"/>
        </a:p>
      </dgm:t>
    </dgm:pt>
    <dgm:pt modelId="{740FDD8C-95D3-4155-A9E6-055D3C04EC3B}">
      <dgm:prSet phldrT="[Text]" custT="1"/>
      <dgm:spPr/>
      <dgm:t>
        <a:bodyPr/>
        <a:lstStyle/>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Brokering investors and projects</a:t>
          </a:r>
        </a:p>
      </dgm:t>
    </dgm:pt>
    <dgm:pt modelId="{648BBF02-AE0E-4ED4-A50B-50C6FE68EBF3}" type="parTrans" cxnId="{2BA4D92C-D54A-4E64-ABC8-F9AE838A181D}">
      <dgm:prSet/>
      <dgm:spPr/>
      <dgm:t>
        <a:bodyPr/>
        <a:lstStyle/>
        <a:p>
          <a:endParaRPr lang="en-GB"/>
        </a:p>
      </dgm:t>
    </dgm:pt>
    <dgm:pt modelId="{058772D3-D219-4D3D-AB8C-B34B591864B6}" type="sibTrans" cxnId="{2BA4D92C-D54A-4E64-ABC8-F9AE838A181D}">
      <dgm:prSet/>
      <dgm:spPr/>
      <dgm:t>
        <a:bodyPr/>
        <a:lstStyle/>
        <a:p>
          <a:endParaRPr lang="en-GB"/>
        </a:p>
      </dgm:t>
    </dgm:pt>
    <dgm:pt modelId="{8CBEAC9A-0E59-4CDD-9B3F-026D09B9B951}">
      <dgm:prSet phldrT="[Text]" custT="1"/>
      <dgm:spPr/>
      <dgm:t>
        <a:bodyPr/>
        <a:lstStyle/>
        <a:p>
          <a:pPr>
            <a:spcBef>
              <a:spcPts val="1200"/>
            </a:spcBef>
            <a:spcAft>
              <a:spcPts val="1200"/>
            </a:spcAft>
          </a:pPr>
          <a:r>
            <a:rPr lang="en-GB" sz="2000">
              <a:latin typeface="Source Sans Pro" panose="020B0503030403020204" pitchFamily="34" charset="0"/>
              <a:ea typeface="Source Sans Pro" panose="020B0503030403020204" pitchFamily="34" charset="0"/>
            </a:rPr>
            <a:t>Early engagement</a:t>
          </a:r>
        </a:p>
      </dgm:t>
    </dgm:pt>
    <dgm:pt modelId="{69E4E8F8-2FD6-4F6E-9001-BEE0D9D8395B}" type="parTrans" cxnId="{FA1F0759-82BC-4F8E-B70F-FD100D7E7636}">
      <dgm:prSet/>
      <dgm:spPr/>
      <dgm:t>
        <a:bodyPr/>
        <a:lstStyle/>
        <a:p>
          <a:endParaRPr lang="en-GB"/>
        </a:p>
      </dgm:t>
    </dgm:pt>
    <dgm:pt modelId="{379CD873-6921-49B3-A2C0-F0F04E3A629C}" type="sibTrans" cxnId="{FA1F0759-82BC-4F8E-B70F-FD100D7E7636}">
      <dgm:prSet/>
      <dgm:spPr/>
      <dgm:t>
        <a:bodyPr/>
        <a:lstStyle/>
        <a:p>
          <a:endParaRPr lang="en-GB"/>
        </a:p>
      </dgm:t>
    </dgm:pt>
    <dgm:pt modelId="{0BFBB546-2793-45CC-B0CF-30CB5510D01F}">
      <dgm:prSet phldrT="[Text]" custT="1"/>
      <dgm:spPr/>
      <dgm:t>
        <a:bodyPr/>
        <a:lstStyle/>
        <a:p>
          <a:pPr>
            <a:spcBef>
              <a:spcPts val="1200"/>
            </a:spcBef>
            <a:spcAft>
              <a:spcPts val="1200"/>
            </a:spcAft>
          </a:pPr>
          <a:r>
            <a:rPr lang="en-GB" sz="2000">
              <a:latin typeface="Source Sans Pro" panose="020B0503030403020204" pitchFamily="34" charset="0"/>
              <a:ea typeface="Source Sans Pro" panose="020B0503030403020204" pitchFamily="34" charset="0"/>
            </a:rPr>
            <a:t>Project financial options appraisal</a:t>
          </a:r>
        </a:p>
      </dgm:t>
    </dgm:pt>
    <dgm:pt modelId="{868D6329-6598-4F37-A62F-70E19D280A1C}" type="parTrans" cxnId="{4CEAA9F3-D2E1-4681-92E4-E9E646F6EF61}">
      <dgm:prSet/>
      <dgm:spPr/>
      <dgm:t>
        <a:bodyPr/>
        <a:lstStyle/>
        <a:p>
          <a:endParaRPr lang="en-GB"/>
        </a:p>
      </dgm:t>
    </dgm:pt>
    <dgm:pt modelId="{AF937067-5189-4342-80CF-820EDE2A2322}" type="sibTrans" cxnId="{4CEAA9F3-D2E1-4681-92E4-E9E646F6EF61}">
      <dgm:prSet/>
      <dgm:spPr/>
      <dgm:t>
        <a:bodyPr/>
        <a:lstStyle/>
        <a:p>
          <a:endParaRPr lang="en-GB"/>
        </a:p>
      </dgm:t>
    </dgm:pt>
    <dgm:pt modelId="{9EF54528-6B35-4610-AF9A-1CEBBA3A4BC6}" type="pres">
      <dgm:prSet presAssocID="{AEA2E73D-D3DB-44D1-A2B8-65EC312DEC7D}" presName="Name0" presStyleCnt="0">
        <dgm:presLayoutVars>
          <dgm:dir/>
          <dgm:animLvl val="lvl"/>
          <dgm:resizeHandles val="exact"/>
        </dgm:presLayoutVars>
      </dgm:prSet>
      <dgm:spPr/>
    </dgm:pt>
    <dgm:pt modelId="{22A8FA48-E310-4AA3-9727-CF8E6C8727D3}" type="pres">
      <dgm:prSet presAssocID="{BAA20C2A-3D67-40D3-8591-A6512457C8A6}" presName="composite" presStyleCnt="0"/>
      <dgm:spPr/>
    </dgm:pt>
    <dgm:pt modelId="{13F5B7AD-3522-4E1C-9474-76871EF148E7}" type="pres">
      <dgm:prSet presAssocID="{BAA20C2A-3D67-40D3-8591-A6512457C8A6}" presName="parTx" presStyleLbl="alignNode1" presStyleIdx="0" presStyleCnt="3">
        <dgm:presLayoutVars>
          <dgm:chMax val="0"/>
          <dgm:chPref val="0"/>
          <dgm:bulletEnabled val="1"/>
        </dgm:presLayoutVars>
      </dgm:prSet>
      <dgm:spPr/>
    </dgm:pt>
    <dgm:pt modelId="{87E576D2-F8B2-4CF2-A3C8-BAEB194C8AFE}" type="pres">
      <dgm:prSet presAssocID="{BAA20C2A-3D67-40D3-8591-A6512457C8A6}" presName="desTx" presStyleLbl="alignAccFollowNode1" presStyleIdx="0" presStyleCnt="3">
        <dgm:presLayoutVars>
          <dgm:bulletEnabled val="1"/>
        </dgm:presLayoutVars>
      </dgm:prSet>
      <dgm:spPr/>
    </dgm:pt>
    <dgm:pt modelId="{0572DFBD-9916-4327-883B-319BE06CF7AA}" type="pres">
      <dgm:prSet presAssocID="{1B02B026-A89A-4DEA-AD30-A52CB08D45B1}" presName="space" presStyleCnt="0"/>
      <dgm:spPr/>
    </dgm:pt>
    <dgm:pt modelId="{19481465-7E8B-4EB0-9F75-87244E8B97D8}" type="pres">
      <dgm:prSet presAssocID="{9A56D51A-A2CA-4B59-B799-F4A72811BCEA}" presName="composite" presStyleCnt="0"/>
      <dgm:spPr/>
    </dgm:pt>
    <dgm:pt modelId="{07A7B1FD-46AF-492A-8FCB-15CB9E90FD27}" type="pres">
      <dgm:prSet presAssocID="{9A56D51A-A2CA-4B59-B799-F4A72811BCEA}" presName="parTx" presStyleLbl="alignNode1" presStyleIdx="1" presStyleCnt="3">
        <dgm:presLayoutVars>
          <dgm:chMax val="0"/>
          <dgm:chPref val="0"/>
          <dgm:bulletEnabled val="1"/>
        </dgm:presLayoutVars>
      </dgm:prSet>
      <dgm:spPr/>
    </dgm:pt>
    <dgm:pt modelId="{080D9FD5-B43B-4F95-A108-0FEFBBD74B1C}" type="pres">
      <dgm:prSet presAssocID="{9A56D51A-A2CA-4B59-B799-F4A72811BCEA}" presName="desTx" presStyleLbl="alignAccFollowNode1" presStyleIdx="1" presStyleCnt="3">
        <dgm:presLayoutVars>
          <dgm:bulletEnabled val="1"/>
        </dgm:presLayoutVars>
      </dgm:prSet>
      <dgm:spPr/>
    </dgm:pt>
    <dgm:pt modelId="{F76BBC99-90C3-427F-9CD7-837D40EF45F2}" type="pres">
      <dgm:prSet presAssocID="{F48339F8-AC71-47E6-9232-549EF1BE7A5A}" presName="space" presStyleCnt="0"/>
      <dgm:spPr/>
    </dgm:pt>
    <dgm:pt modelId="{E997FDF4-A0FA-4494-A956-A32C1DF34A96}" type="pres">
      <dgm:prSet presAssocID="{A647D78D-C797-4CD0-B203-BE3332011163}" presName="composite" presStyleCnt="0"/>
      <dgm:spPr/>
    </dgm:pt>
    <dgm:pt modelId="{99AA206E-6867-4F4F-94F1-42DC1F7D6A88}" type="pres">
      <dgm:prSet presAssocID="{A647D78D-C797-4CD0-B203-BE3332011163}" presName="parTx" presStyleLbl="alignNode1" presStyleIdx="2" presStyleCnt="3">
        <dgm:presLayoutVars>
          <dgm:chMax val="0"/>
          <dgm:chPref val="0"/>
          <dgm:bulletEnabled val="1"/>
        </dgm:presLayoutVars>
      </dgm:prSet>
      <dgm:spPr/>
    </dgm:pt>
    <dgm:pt modelId="{9A54ABD6-4D22-4AAD-B0BF-C3F3C64E27AA}" type="pres">
      <dgm:prSet presAssocID="{A647D78D-C797-4CD0-B203-BE3332011163}" presName="desTx" presStyleLbl="alignAccFollowNode1" presStyleIdx="2" presStyleCnt="3">
        <dgm:presLayoutVars>
          <dgm:bulletEnabled val="1"/>
        </dgm:presLayoutVars>
      </dgm:prSet>
      <dgm:spPr/>
    </dgm:pt>
  </dgm:ptLst>
  <dgm:cxnLst>
    <dgm:cxn modelId="{FB73AA02-5E6D-49E4-84BD-4A4AC35D2062}" srcId="{AEA2E73D-D3DB-44D1-A2B8-65EC312DEC7D}" destId="{9A56D51A-A2CA-4B59-B799-F4A72811BCEA}" srcOrd="1" destOrd="0" parTransId="{1F979ED6-48FA-4F2B-AEF5-3761C0C714C4}" sibTransId="{F48339F8-AC71-47E6-9232-549EF1BE7A5A}"/>
    <dgm:cxn modelId="{86EAC505-BCA8-4E0F-80AA-0260CDAC3042}" type="presOf" srcId="{CC773159-6844-412D-83AD-D301C09178EE}" destId="{9A54ABD6-4D22-4AAD-B0BF-C3F3C64E27AA}" srcOrd="0" destOrd="0" presId="urn:microsoft.com/office/officeart/2005/8/layout/hList1"/>
    <dgm:cxn modelId="{0293D51F-0828-4F20-B66C-41E3FAD97A80}" srcId="{AEA2E73D-D3DB-44D1-A2B8-65EC312DEC7D}" destId="{BAA20C2A-3D67-40D3-8591-A6512457C8A6}" srcOrd="0" destOrd="0" parTransId="{C5DEFA00-350A-4B33-A612-809C28D936A6}" sibTransId="{1B02B026-A89A-4DEA-AD30-A52CB08D45B1}"/>
    <dgm:cxn modelId="{2BA4D92C-D54A-4E64-ABC8-F9AE838A181D}" srcId="{A647D78D-C797-4CD0-B203-BE3332011163}" destId="{740FDD8C-95D3-4155-A9E6-055D3C04EC3B}" srcOrd="1" destOrd="0" parTransId="{648BBF02-AE0E-4ED4-A50B-50C6FE68EBF3}" sibTransId="{058772D3-D219-4D3D-AB8C-B34B591864B6}"/>
    <dgm:cxn modelId="{F39A1433-47C8-4FE3-8D3C-FF9A7E025B1F}" srcId="{AEA2E73D-D3DB-44D1-A2B8-65EC312DEC7D}" destId="{A647D78D-C797-4CD0-B203-BE3332011163}" srcOrd="2" destOrd="0" parTransId="{0CF38849-64D9-42F3-B430-28566A258498}" sibTransId="{F783461D-F570-4F02-AB39-9604C3D7CB0E}"/>
    <dgm:cxn modelId="{82059F3B-5FCE-4F75-A399-46FCF1A4ECE9}" srcId="{9A56D51A-A2CA-4B59-B799-F4A72811BCEA}" destId="{646DCDBE-FD45-4A85-AEF5-764CE7EE08AE}" srcOrd="1" destOrd="0" parTransId="{E06E7179-A264-4453-BFE7-B89BE5CAF8D7}" sibTransId="{23494549-1362-4639-A25C-B0B0E77B6A24}"/>
    <dgm:cxn modelId="{BB61B93D-C65C-436E-950B-8DEF51BEBF9E}" type="presOf" srcId="{646DCDBE-FD45-4A85-AEF5-764CE7EE08AE}" destId="{080D9FD5-B43B-4F95-A108-0FEFBBD74B1C}" srcOrd="0" destOrd="1" presId="urn:microsoft.com/office/officeart/2005/8/layout/hList1"/>
    <dgm:cxn modelId="{7B15B65C-F148-47C6-957A-E7EF98FD676D}" srcId="{9A56D51A-A2CA-4B59-B799-F4A72811BCEA}" destId="{E6BA95DF-AFDF-4E24-81A7-652A8BB7D5FF}" srcOrd="0" destOrd="0" parTransId="{98B7289D-13AF-4F4E-BA88-E36A5978A528}" sibTransId="{E6F3EE84-34EE-4B8E-8510-E55362C00F1E}"/>
    <dgm:cxn modelId="{5963BA5E-FE14-43ED-9F45-CF1E0A9DF899}" type="presOf" srcId="{740FDD8C-95D3-4155-A9E6-055D3C04EC3B}" destId="{9A54ABD6-4D22-4AAD-B0BF-C3F3C64E27AA}" srcOrd="0" destOrd="1" presId="urn:microsoft.com/office/officeart/2005/8/layout/hList1"/>
    <dgm:cxn modelId="{F9266E65-349A-4929-B1FE-0E253C1D69DF}" type="presOf" srcId="{BAA20C2A-3D67-40D3-8591-A6512457C8A6}" destId="{13F5B7AD-3522-4E1C-9474-76871EF148E7}" srcOrd="0" destOrd="0" presId="urn:microsoft.com/office/officeart/2005/8/layout/hList1"/>
    <dgm:cxn modelId="{FA1F0759-82BC-4F8E-B70F-FD100D7E7636}" srcId="{BAA20C2A-3D67-40D3-8591-A6512457C8A6}" destId="{8CBEAC9A-0E59-4CDD-9B3F-026D09B9B951}" srcOrd="0" destOrd="0" parTransId="{69E4E8F8-2FD6-4F6E-9001-BEE0D9D8395B}" sibTransId="{379CD873-6921-49B3-A2C0-F0F04E3A629C}"/>
    <dgm:cxn modelId="{4333A659-34F5-40F8-BAD2-1BB493B4DCEA}" type="presOf" srcId="{AEA2E73D-D3DB-44D1-A2B8-65EC312DEC7D}" destId="{9EF54528-6B35-4610-AF9A-1CEBBA3A4BC6}" srcOrd="0" destOrd="0" presId="urn:microsoft.com/office/officeart/2005/8/layout/hList1"/>
    <dgm:cxn modelId="{C0B08C7D-2737-40D2-A6A7-4B5842221102}" type="presOf" srcId="{9A56D51A-A2CA-4B59-B799-F4A72811BCEA}" destId="{07A7B1FD-46AF-492A-8FCB-15CB9E90FD27}" srcOrd="0" destOrd="0" presId="urn:microsoft.com/office/officeart/2005/8/layout/hList1"/>
    <dgm:cxn modelId="{AA25D683-0757-476B-A451-43CD46B78E9E}" type="presOf" srcId="{0BFBB546-2793-45CC-B0CF-30CB5510D01F}" destId="{87E576D2-F8B2-4CF2-A3C8-BAEB194C8AFE}" srcOrd="0" destOrd="1" presId="urn:microsoft.com/office/officeart/2005/8/layout/hList1"/>
    <dgm:cxn modelId="{1FFDE483-542F-4D19-8715-15797E7F255E}" type="presOf" srcId="{6E6D8416-0B74-4163-AE33-652CB314A54C}" destId="{87E576D2-F8B2-4CF2-A3C8-BAEB194C8AFE}" srcOrd="0" destOrd="2" presId="urn:microsoft.com/office/officeart/2005/8/layout/hList1"/>
    <dgm:cxn modelId="{8000B1D8-7029-4813-8B6A-31CC82C484E6}" type="presOf" srcId="{A647D78D-C797-4CD0-B203-BE3332011163}" destId="{99AA206E-6867-4F4F-94F1-42DC1F7D6A88}" srcOrd="0" destOrd="0" presId="urn:microsoft.com/office/officeart/2005/8/layout/hList1"/>
    <dgm:cxn modelId="{A0E9A8E0-940E-49DC-81B6-6001937F3A8B}" srcId="{A647D78D-C797-4CD0-B203-BE3332011163}" destId="{CC773159-6844-412D-83AD-D301C09178EE}" srcOrd="0" destOrd="0" parTransId="{427B8B13-6DE2-4384-B5F6-BB4EFEBBE674}" sibTransId="{D9758DB7-5946-4018-8290-1414D20790CB}"/>
    <dgm:cxn modelId="{E4B45DE3-6B41-4FAD-B00D-3F0AA1D452FE}" srcId="{BAA20C2A-3D67-40D3-8591-A6512457C8A6}" destId="{6E6D8416-0B74-4163-AE33-652CB314A54C}" srcOrd="2" destOrd="0" parTransId="{7BF69C7E-23E1-475C-898B-3204AF042BB9}" sibTransId="{66A165D5-5929-4621-A955-F687E3542E2F}"/>
    <dgm:cxn modelId="{170398EA-3025-4BAD-B3B6-FC77A5A20E5D}" type="presOf" srcId="{E6BA95DF-AFDF-4E24-81A7-652A8BB7D5FF}" destId="{080D9FD5-B43B-4F95-A108-0FEFBBD74B1C}" srcOrd="0" destOrd="0" presId="urn:microsoft.com/office/officeart/2005/8/layout/hList1"/>
    <dgm:cxn modelId="{4CEAA9F3-D2E1-4681-92E4-E9E646F6EF61}" srcId="{BAA20C2A-3D67-40D3-8591-A6512457C8A6}" destId="{0BFBB546-2793-45CC-B0CF-30CB5510D01F}" srcOrd="1" destOrd="0" parTransId="{868D6329-6598-4F37-A62F-70E19D280A1C}" sibTransId="{AF937067-5189-4342-80CF-820EDE2A2322}"/>
    <dgm:cxn modelId="{67E612F6-1EE3-4ECE-912E-AEFC0A583E39}" type="presOf" srcId="{8CBEAC9A-0E59-4CDD-9B3F-026D09B9B951}" destId="{87E576D2-F8B2-4CF2-A3C8-BAEB194C8AFE}" srcOrd="0" destOrd="0" presId="urn:microsoft.com/office/officeart/2005/8/layout/hList1"/>
    <dgm:cxn modelId="{6AD33B21-9BBD-4BB1-A045-7BDCEE65BC59}" type="presParOf" srcId="{9EF54528-6B35-4610-AF9A-1CEBBA3A4BC6}" destId="{22A8FA48-E310-4AA3-9727-CF8E6C8727D3}" srcOrd="0" destOrd="0" presId="urn:microsoft.com/office/officeart/2005/8/layout/hList1"/>
    <dgm:cxn modelId="{8DFD5782-8EC6-469B-A454-803FDF18B3FF}" type="presParOf" srcId="{22A8FA48-E310-4AA3-9727-CF8E6C8727D3}" destId="{13F5B7AD-3522-4E1C-9474-76871EF148E7}" srcOrd="0" destOrd="0" presId="urn:microsoft.com/office/officeart/2005/8/layout/hList1"/>
    <dgm:cxn modelId="{25C9ECAC-D389-4663-826E-B30FF255C948}" type="presParOf" srcId="{22A8FA48-E310-4AA3-9727-CF8E6C8727D3}" destId="{87E576D2-F8B2-4CF2-A3C8-BAEB194C8AFE}" srcOrd="1" destOrd="0" presId="urn:microsoft.com/office/officeart/2005/8/layout/hList1"/>
    <dgm:cxn modelId="{17380E66-2848-48B0-828D-896E238BFAB1}" type="presParOf" srcId="{9EF54528-6B35-4610-AF9A-1CEBBA3A4BC6}" destId="{0572DFBD-9916-4327-883B-319BE06CF7AA}" srcOrd="1" destOrd="0" presId="urn:microsoft.com/office/officeart/2005/8/layout/hList1"/>
    <dgm:cxn modelId="{F687C6DC-9AC5-4B8E-8698-E46763EFE8BA}" type="presParOf" srcId="{9EF54528-6B35-4610-AF9A-1CEBBA3A4BC6}" destId="{19481465-7E8B-4EB0-9F75-87244E8B97D8}" srcOrd="2" destOrd="0" presId="urn:microsoft.com/office/officeart/2005/8/layout/hList1"/>
    <dgm:cxn modelId="{D6D5E992-E325-4176-9C92-389BEA45D2E2}" type="presParOf" srcId="{19481465-7E8B-4EB0-9F75-87244E8B97D8}" destId="{07A7B1FD-46AF-492A-8FCB-15CB9E90FD27}" srcOrd="0" destOrd="0" presId="urn:microsoft.com/office/officeart/2005/8/layout/hList1"/>
    <dgm:cxn modelId="{6C31DB7A-1EB9-4137-AF16-CFBF449BF34F}" type="presParOf" srcId="{19481465-7E8B-4EB0-9F75-87244E8B97D8}" destId="{080D9FD5-B43B-4F95-A108-0FEFBBD74B1C}" srcOrd="1" destOrd="0" presId="urn:microsoft.com/office/officeart/2005/8/layout/hList1"/>
    <dgm:cxn modelId="{80B449D9-9E2D-4723-BEBF-20B931EBAACD}" type="presParOf" srcId="{9EF54528-6B35-4610-AF9A-1CEBBA3A4BC6}" destId="{F76BBC99-90C3-427F-9CD7-837D40EF45F2}" srcOrd="3" destOrd="0" presId="urn:microsoft.com/office/officeart/2005/8/layout/hList1"/>
    <dgm:cxn modelId="{04737919-442F-41B0-AD26-6A97A61FB9D9}" type="presParOf" srcId="{9EF54528-6B35-4610-AF9A-1CEBBA3A4BC6}" destId="{E997FDF4-A0FA-4494-A956-A32C1DF34A96}" srcOrd="4" destOrd="0" presId="urn:microsoft.com/office/officeart/2005/8/layout/hList1"/>
    <dgm:cxn modelId="{C5EFA325-977C-4DCD-A69F-39BC1B29B08A}" type="presParOf" srcId="{E997FDF4-A0FA-4494-A956-A32C1DF34A96}" destId="{99AA206E-6867-4F4F-94F1-42DC1F7D6A88}" srcOrd="0" destOrd="0" presId="urn:microsoft.com/office/officeart/2005/8/layout/hList1"/>
    <dgm:cxn modelId="{9AF1BE3D-6D66-4ADD-A801-CE0B944D9D2B}" type="presParOf" srcId="{E997FDF4-A0FA-4494-A956-A32C1DF34A96}" destId="{9A54ABD6-4D22-4AAD-B0BF-C3F3C64E27A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7FBC73-951C-4BCD-AC81-C1192D44A38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060DF7D1-5A33-4010-9D57-A7D1A2D53EB6}">
      <dgm:prSet phldrT="[Text]"/>
      <dgm:spPr/>
      <dgm:t>
        <a:bodyPr/>
        <a:lstStyle/>
        <a:p>
          <a:r>
            <a:rPr lang="en-GB" dirty="0"/>
            <a:t>LAD2</a:t>
          </a:r>
        </a:p>
      </dgm:t>
    </dgm:pt>
    <dgm:pt modelId="{CC4227BD-585B-435B-80BC-5043EEA5E31B}" type="parTrans" cxnId="{29C16903-A8FE-438C-908E-A111F004B9B3}">
      <dgm:prSet/>
      <dgm:spPr/>
      <dgm:t>
        <a:bodyPr/>
        <a:lstStyle/>
        <a:p>
          <a:endParaRPr lang="en-GB"/>
        </a:p>
      </dgm:t>
    </dgm:pt>
    <dgm:pt modelId="{842E73D0-E520-41EE-946A-314444C11FB8}" type="sibTrans" cxnId="{29C16903-A8FE-438C-908E-A111F004B9B3}">
      <dgm:prSet/>
      <dgm:spPr/>
      <dgm:t>
        <a:bodyPr/>
        <a:lstStyle/>
        <a:p>
          <a:endParaRPr lang="en-GB"/>
        </a:p>
      </dgm:t>
    </dgm:pt>
    <dgm:pt modelId="{90E7823A-DFA9-4684-BDC5-ECFCB8CACB8E}">
      <dgm:prSet phldrT="[Text]"/>
      <dgm:spPr/>
      <dgm:t>
        <a:bodyPr/>
        <a:lstStyle/>
        <a:p>
          <a:r>
            <a:rPr lang="en-GB" dirty="0"/>
            <a:t>£51,170,000 Budget</a:t>
          </a:r>
        </a:p>
      </dgm:t>
    </dgm:pt>
    <dgm:pt modelId="{EB6413F8-E4BD-4823-BB2F-BE312B95DC1B}" type="parTrans" cxnId="{D0417132-7A2B-47A3-B4B3-68F4B247B3EC}">
      <dgm:prSet/>
      <dgm:spPr/>
      <dgm:t>
        <a:bodyPr/>
        <a:lstStyle/>
        <a:p>
          <a:endParaRPr lang="en-GB"/>
        </a:p>
      </dgm:t>
    </dgm:pt>
    <dgm:pt modelId="{59FF9BA0-1599-4B44-BDA3-8D08027EEDCA}" type="sibTrans" cxnId="{D0417132-7A2B-47A3-B4B3-68F4B247B3EC}">
      <dgm:prSet/>
      <dgm:spPr/>
      <dgm:t>
        <a:bodyPr/>
        <a:lstStyle/>
        <a:p>
          <a:endParaRPr lang="en-GB"/>
        </a:p>
      </dgm:t>
    </dgm:pt>
    <dgm:pt modelId="{AAB3C023-2392-4352-AD02-7C49206F532B}">
      <dgm:prSet phldrT="[Text]"/>
      <dgm:spPr/>
      <dgm:t>
        <a:bodyPr/>
        <a:lstStyle/>
        <a:p>
          <a:r>
            <a:rPr lang="en-GB" dirty="0"/>
            <a:t>4580 minimum</a:t>
          </a:r>
        </a:p>
      </dgm:t>
    </dgm:pt>
    <dgm:pt modelId="{E278BD0B-EA8A-48F3-8D4E-29A6FCD48CE1}" type="parTrans" cxnId="{5D2AC90C-EBC6-41A7-B5B5-C6BEBC46F91E}">
      <dgm:prSet/>
      <dgm:spPr/>
      <dgm:t>
        <a:bodyPr/>
        <a:lstStyle/>
        <a:p>
          <a:endParaRPr lang="en-GB"/>
        </a:p>
      </dgm:t>
    </dgm:pt>
    <dgm:pt modelId="{EB8D0DA0-E133-4558-90D9-58E72558A6F9}" type="sibTrans" cxnId="{5D2AC90C-EBC6-41A7-B5B5-C6BEBC46F91E}">
      <dgm:prSet/>
      <dgm:spPr/>
      <dgm:t>
        <a:bodyPr/>
        <a:lstStyle/>
        <a:p>
          <a:endParaRPr lang="en-GB"/>
        </a:p>
      </dgm:t>
    </dgm:pt>
    <dgm:pt modelId="{983B9930-AED5-46D6-BF61-CDE4D1121534}">
      <dgm:prSet phldrT="[Text]"/>
      <dgm:spPr/>
      <dgm:t>
        <a:bodyPr/>
        <a:lstStyle/>
        <a:p>
          <a:r>
            <a:rPr lang="en-GB" dirty="0"/>
            <a:t>SHDF ROUND1</a:t>
          </a:r>
        </a:p>
      </dgm:t>
    </dgm:pt>
    <dgm:pt modelId="{4E7ECB1F-CCFC-4F19-87C1-C2CFBFD2EBFF}" type="parTrans" cxnId="{F8439816-8C40-4FF1-9C41-951EE9AD7D17}">
      <dgm:prSet/>
      <dgm:spPr/>
      <dgm:t>
        <a:bodyPr/>
        <a:lstStyle/>
        <a:p>
          <a:endParaRPr lang="en-GB"/>
        </a:p>
      </dgm:t>
    </dgm:pt>
    <dgm:pt modelId="{219426A2-5C82-4C64-BB80-C8DEC83DFF9D}" type="sibTrans" cxnId="{F8439816-8C40-4FF1-9C41-951EE9AD7D17}">
      <dgm:prSet/>
      <dgm:spPr/>
      <dgm:t>
        <a:bodyPr/>
        <a:lstStyle/>
        <a:p>
          <a:endParaRPr lang="en-GB"/>
        </a:p>
      </dgm:t>
    </dgm:pt>
    <dgm:pt modelId="{D4540637-C60F-4290-B24C-DBB587AADB13}">
      <dgm:prSet phldrT="[Text]"/>
      <dgm:spPr/>
      <dgm:t>
        <a:bodyPr/>
        <a:lstStyle/>
        <a:p>
          <a:r>
            <a:rPr lang="en-GB" dirty="0"/>
            <a:t>£4,663,818 Budget</a:t>
          </a:r>
        </a:p>
      </dgm:t>
    </dgm:pt>
    <dgm:pt modelId="{4E8BDF4A-DE07-4C72-9A59-47C9FC5A1D4C}" type="parTrans" cxnId="{4CE68E13-80CC-47A5-871C-9FFC2BD9E41D}">
      <dgm:prSet/>
      <dgm:spPr/>
      <dgm:t>
        <a:bodyPr/>
        <a:lstStyle/>
        <a:p>
          <a:endParaRPr lang="en-GB"/>
        </a:p>
      </dgm:t>
    </dgm:pt>
    <dgm:pt modelId="{EA030313-9BE0-4B8B-BD13-638BD553C4FC}" type="sibTrans" cxnId="{4CE68E13-80CC-47A5-871C-9FFC2BD9E41D}">
      <dgm:prSet/>
      <dgm:spPr/>
      <dgm:t>
        <a:bodyPr/>
        <a:lstStyle/>
        <a:p>
          <a:endParaRPr lang="en-GB"/>
        </a:p>
      </dgm:t>
    </dgm:pt>
    <dgm:pt modelId="{67C069B7-BB89-4B17-B824-FEC2B0EFC25F}">
      <dgm:prSet phldrT="[Text]"/>
      <dgm:spPr/>
      <dgm:t>
        <a:bodyPr/>
        <a:lstStyle/>
        <a:p>
          <a:r>
            <a:rPr lang="en-GB" dirty="0"/>
            <a:t>475 homes</a:t>
          </a:r>
        </a:p>
      </dgm:t>
    </dgm:pt>
    <dgm:pt modelId="{CCDC90ED-D4BC-411A-9C53-C2CE9024B1BB}" type="parTrans" cxnId="{550C6A94-40D0-400C-BAF4-F4A56C49CEFA}">
      <dgm:prSet/>
      <dgm:spPr/>
      <dgm:t>
        <a:bodyPr/>
        <a:lstStyle/>
        <a:p>
          <a:endParaRPr lang="en-GB"/>
        </a:p>
      </dgm:t>
    </dgm:pt>
    <dgm:pt modelId="{8FE7C57E-F9F3-44E2-9250-659537401822}" type="sibTrans" cxnId="{550C6A94-40D0-400C-BAF4-F4A56C49CEFA}">
      <dgm:prSet/>
      <dgm:spPr/>
      <dgm:t>
        <a:bodyPr/>
        <a:lstStyle/>
        <a:p>
          <a:endParaRPr lang="en-GB"/>
        </a:p>
      </dgm:t>
    </dgm:pt>
    <dgm:pt modelId="{9E6C2778-C358-45A0-991F-8B5A7BB9DEFA}">
      <dgm:prSet phldrT="[Text]"/>
      <dgm:spPr/>
      <dgm:t>
        <a:bodyPr/>
        <a:lstStyle/>
        <a:p>
          <a:r>
            <a:rPr lang="en-GB" dirty="0"/>
            <a:t>HUG1</a:t>
          </a:r>
        </a:p>
      </dgm:t>
    </dgm:pt>
    <dgm:pt modelId="{29577FFE-374B-411E-9752-43055589CC4D}" type="parTrans" cxnId="{66196120-306D-4DF7-874B-BF712A4F35DD}">
      <dgm:prSet/>
      <dgm:spPr/>
      <dgm:t>
        <a:bodyPr/>
        <a:lstStyle/>
        <a:p>
          <a:endParaRPr lang="en-GB"/>
        </a:p>
      </dgm:t>
    </dgm:pt>
    <dgm:pt modelId="{C7DEB1AA-3174-4BAA-970C-49C9D26D1685}" type="sibTrans" cxnId="{66196120-306D-4DF7-874B-BF712A4F35DD}">
      <dgm:prSet/>
      <dgm:spPr/>
      <dgm:t>
        <a:bodyPr/>
        <a:lstStyle/>
        <a:p>
          <a:endParaRPr lang="en-GB"/>
        </a:p>
      </dgm:t>
    </dgm:pt>
    <dgm:pt modelId="{BC0230B5-88B4-4EC7-8F67-A0B7ABF87746}">
      <dgm:prSet phldrT="[Text]"/>
      <dgm:spPr/>
      <dgm:t>
        <a:bodyPr/>
        <a:lstStyle/>
        <a:p>
          <a:r>
            <a:rPr lang="en-GB" dirty="0"/>
            <a:t>£1m Budget</a:t>
          </a:r>
        </a:p>
      </dgm:t>
    </dgm:pt>
    <dgm:pt modelId="{5F516F45-EB48-40CE-A165-06F7704AF1C9}" type="parTrans" cxnId="{4FD5EBFA-A4AE-4F68-BD04-9D93AA8C693E}">
      <dgm:prSet/>
      <dgm:spPr/>
      <dgm:t>
        <a:bodyPr/>
        <a:lstStyle/>
        <a:p>
          <a:endParaRPr lang="en-GB"/>
        </a:p>
      </dgm:t>
    </dgm:pt>
    <dgm:pt modelId="{AF1D10F2-FCDA-4BF2-A01E-F341CB5F8DBD}" type="sibTrans" cxnId="{4FD5EBFA-A4AE-4F68-BD04-9D93AA8C693E}">
      <dgm:prSet/>
      <dgm:spPr/>
      <dgm:t>
        <a:bodyPr/>
        <a:lstStyle/>
        <a:p>
          <a:endParaRPr lang="en-GB"/>
        </a:p>
      </dgm:t>
    </dgm:pt>
    <dgm:pt modelId="{373121E8-9200-41C5-9604-3CC80CBF7D0E}">
      <dgm:prSet phldrT="[Text]"/>
      <dgm:spPr/>
      <dgm:t>
        <a:bodyPr/>
        <a:lstStyle/>
        <a:p>
          <a:r>
            <a:rPr lang="en-GB" dirty="0"/>
            <a:t>44 homes</a:t>
          </a:r>
        </a:p>
      </dgm:t>
    </dgm:pt>
    <dgm:pt modelId="{F653ED67-BD95-4B75-8C33-8F4300E60A2B}" type="parTrans" cxnId="{3B8A1BB0-17F1-4134-9019-4E1C6362AD6C}">
      <dgm:prSet/>
      <dgm:spPr/>
      <dgm:t>
        <a:bodyPr/>
        <a:lstStyle/>
        <a:p>
          <a:endParaRPr lang="en-GB"/>
        </a:p>
      </dgm:t>
    </dgm:pt>
    <dgm:pt modelId="{8928BD77-E8B0-4458-9185-C5411543395E}" type="sibTrans" cxnId="{3B8A1BB0-17F1-4134-9019-4E1C6362AD6C}">
      <dgm:prSet/>
      <dgm:spPr/>
      <dgm:t>
        <a:bodyPr/>
        <a:lstStyle/>
        <a:p>
          <a:endParaRPr lang="en-GB"/>
        </a:p>
      </dgm:t>
    </dgm:pt>
    <dgm:pt modelId="{9E0B09ED-875A-4FF2-8209-6C31C7848C05}">
      <dgm:prSet phldrT="[Text]"/>
      <dgm:spPr/>
      <dgm:t>
        <a:bodyPr/>
        <a:lstStyle/>
        <a:p>
          <a:r>
            <a:rPr lang="en-GB" dirty="0"/>
            <a:t>7 Lots across the SW</a:t>
          </a:r>
        </a:p>
      </dgm:t>
    </dgm:pt>
    <dgm:pt modelId="{150187E1-5A0A-41D5-83A8-8FA779D3BB5A}" type="parTrans" cxnId="{8017E74A-C59D-4DFF-A110-49761E3D88C9}">
      <dgm:prSet/>
      <dgm:spPr/>
      <dgm:t>
        <a:bodyPr/>
        <a:lstStyle/>
        <a:p>
          <a:endParaRPr lang="en-GB"/>
        </a:p>
      </dgm:t>
    </dgm:pt>
    <dgm:pt modelId="{CF8A5607-0467-474A-8D5F-27AE3CAB570F}" type="sibTrans" cxnId="{8017E74A-C59D-4DFF-A110-49761E3D88C9}">
      <dgm:prSet/>
      <dgm:spPr/>
      <dgm:t>
        <a:bodyPr/>
        <a:lstStyle/>
        <a:p>
          <a:endParaRPr lang="en-GB"/>
        </a:p>
      </dgm:t>
    </dgm:pt>
    <dgm:pt modelId="{BBABF567-2520-4868-9394-A8BF61E26BB7}">
      <dgm:prSet phldrT="[Text]"/>
      <dgm:spPr/>
      <dgm:t>
        <a:bodyPr/>
        <a:lstStyle/>
        <a:p>
          <a:r>
            <a:rPr lang="en-GB" dirty="0"/>
            <a:t>8 Consortium RSL members</a:t>
          </a:r>
        </a:p>
      </dgm:t>
    </dgm:pt>
    <dgm:pt modelId="{104876E4-5CCF-4301-82EA-BDE7C9AEC8F5}" type="parTrans" cxnId="{B6160D8F-068F-4A8D-BD03-5E86B5956A98}">
      <dgm:prSet/>
      <dgm:spPr/>
      <dgm:t>
        <a:bodyPr/>
        <a:lstStyle/>
        <a:p>
          <a:endParaRPr lang="en-GB"/>
        </a:p>
      </dgm:t>
    </dgm:pt>
    <dgm:pt modelId="{581355BD-F1A7-432B-B04A-CE0D173503C4}" type="sibTrans" cxnId="{B6160D8F-068F-4A8D-BD03-5E86B5956A98}">
      <dgm:prSet/>
      <dgm:spPr/>
      <dgm:t>
        <a:bodyPr/>
        <a:lstStyle/>
        <a:p>
          <a:endParaRPr lang="en-GB"/>
        </a:p>
      </dgm:t>
    </dgm:pt>
    <dgm:pt modelId="{9403CDE4-A169-4275-9F0A-AA4A0A0AA9D4}">
      <dgm:prSet phldrT="[Text]"/>
      <dgm:spPr/>
      <dgm:t>
        <a:bodyPr/>
        <a:lstStyle/>
        <a:p>
          <a:endParaRPr lang="en-GB" dirty="0"/>
        </a:p>
      </dgm:t>
    </dgm:pt>
    <dgm:pt modelId="{FE0DE4C8-46C0-4631-91D8-68762FBD2CCF}" type="parTrans" cxnId="{DD84DE8D-E02A-4D78-879B-8A2C856378C5}">
      <dgm:prSet/>
      <dgm:spPr/>
      <dgm:t>
        <a:bodyPr/>
        <a:lstStyle/>
        <a:p>
          <a:endParaRPr lang="en-GB"/>
        </a:p>
      </dgm:t>
    </dgm:pt>
    <dgm:pt modelId="{9A82B018-1F28-42F7-A9C6-1D3953328A54}" type="sibTrans" cxnId="{DD84DE8D-E02A-4D78-879B-8A2C856378C5}">
      <dgm:prSet/>
      <dgm:spPr/>
      <dgm:t>
        <a:bodyPr/>
        <a:lstStyle/>
        <a:p>
          <a:endParaRPr lang="en-GB"/>
        </a:p>
      </dgm:t>
    </dgm:pt>
    <dgm:pt modelId="{4F12FA85-A3C2-45ED-9FAE-8D06F29EF34A}">
      <dgm:prSet phldrT="[Text]"/>
      <dgm:spPr/>
      <dgm:t>
        <a:bodyPr/>
        <a:lstStyle/>
        <a:p>
          <a:r>
            <a:rPr lang="en-GB" dirty="0"/>
            <a:t>SHDF 2.1</a:t>
          </a:r>
        </a:p>
      </dgm:t>
    </dgm:pt>
    <dgm:pt modelId="{9190F08A-C276-4F68-BC6F-126004F7AED9}" type="parTrans" cxnId="{E6AFC701-D810-4766-98BA-A193BEE383B4}">
      <dgm:prSet/>
      <dgm:spPr/>
      <dgm:t>
        <a:bodyPr/>
        <a:lstStyle/>
        <a:p>
          <a:endParaRPr lang="en-GB"/>
        </a:p>
      </dgm:t>
    </dgm:pt>
    <dgm:pt modelId="{EDE2E6D8-C89B-4809-81C2-A88C362E23E7}" type="sibTrans" cxnId="{E6AFC701-D810-4766-98BA-A193BEE383B4}">
      <dgm:prSet/>
      <dgm:spPr/>
      <dgm:t>
        <a:bodyPr/>
        <a:lstStyle/>
        <a:p>
          <a:endParaRPr lang="en-GB"/>
        </a:p>
      </dgm:t>
    </dgm:pt>
    <dgm:pt modelId="{C93E2AF6-92AE-42AD-9FC5-A2BE762E2842}">
      <dgm:prSet phldrT="[Text]"/>
      <dgm:spPr/>
      <dgm:t>
        <a:bodyPr/>
        <a:lstStyle/>
        <a:p>
          <a:r>
            <a:rPr lang="en-GB" dirty="0"/>
            <a:t>over 6000 delivered</a:t>
          </a:r>
        </a:p>
      </dgm:t>
    </dgm:pt>
    <dgm:pt modelId="{0CE977CA-CDAE-45D7-9DB4-69CEA9496AD8}" type="parTrans" cxnId="{5EACABB2-BA4E-4E28-95D0-D1CB47AD218E}">
      <dgm:prSet/>
      <dgm:spPr/>
      <dgm:t>
        <a:bodyPr/>
        <a:lstStyle/>
        <a:p>
          <a:endParaRPr lang="en-GB"/>
        </a:p>
      </dgm:t>
    </dgm:pt>
    <dgm:pt modelId="{4575965F-5D0A-4F10-9E80-B9C13CADA380}" type="sibTrans" cxnId="{5EACABB2-BA4E-4E28-95D0-D1CB47AD218E}">
      <dgm:prSet/>
      <dgm:spPr/>
      <dgm:t>
        <a:bodyPr/>
        <a:lstStyle/>
        <a:p>
          <a:endParaRPr lang="en-GB"/>
        </a:p>
      </dgm:t>
    </dgm:pt>
    <dgm:pt modelId="{98A85EA9-CAB7-4D65-A112-DE104BC1793D}" type="pres">
      <dgm:prSet presAssocID="{577FBC73-951C-4BCD-AC81-C1192D44A38C}" presName="composite" presStyleCnt="0">
        <dgm:presLayoutVars>
          <dgm:chMax val="5"/>
          <dgm:dir/>
          <dgm:animLvl val="ctr"/>
          <dgm:resizeHandles val="exact"/>
        </dgm:presLayoutVars>
      </dgm:prSet>
      <dgm:spPr/>
    </dgm:pt>
    <dgm:pt modelId="{707E8E9C-6466-4DFB-BF36-2865E95A92E4}" type="pres">
      <dgm:prSet presAssocID="{577FBC73-951C-4BCD-AC81-C1192D44A38C}" presName="cycle" presStyleCnt="0"/>
      <dgm:spPr/>
    </dgm:pt>
    <dgm:pt modelId="{DA0F8720-825D-45E2-BC68-35232E455217}" type="pres">
      <dgm:prSet presAssocID="{577FBC73-951C-4BCD-AC81-C1192D44A38C}" presName="centerShape" presStyleCnt="0"/>
      <dgm:spPr/>
    </dgm:pt>
    <dgm:pt modelId="{726118B1-722A-4CA6-ACB3-F3AD9BD3FD30}" type="pres">
      <dgm:prSet presAssocID="{577FBC73-951C-4BCD-AC81-C1192D44A38C}" presName="connSite" presStyleLbl="node1" presStyleIdx="0" presStyleCnt="5"/>
      <dgm:spPr/>
    </dgm:pt>
    <dgm:pt modelId="{313D5258-1D35-40BE-A18D-1DC04CE1DCBC}" type="pres">
      <dgm:prSet presAssocID="{577FBC73-951C-4BCD-AC81-C1192D44A38C}" presName="visible" presStyleLbl="node1" presStyleIdx="0" presStyleCnt="5" custScaleX="120734" custScaleY="116131" custLinFactNeighborX="-15880" custLinFactNeighborY="-3980"/>
      <dgm:spPr>
        <a:blipFill rotWithShape="1">
          <a:blip xmlns:r="http://schemas.openxmlformats.org/officeDocument/2006/relationships" r:embed="rId1"/>
          <a:srcRect/>
          <a:stretch>
            <a:fillRect l="-12000" r="-12000"/>
          </a:stretch>
        </a:blipFill>
      </dgm:spPr>
    </dgm:pt>
    <dgm:pt modelId="{F3382CE8-B1A3-4C7E-8006-2E8D76765C57}" type="pres">
      <dgm:prSet presAssocID="{CC4227BD-585B-435B-80BC-5043EEA5E31B}" presName="Name25" presStyleLbl="parChTrans1D1" presStyleIdx="0" presStyleCnt="4"/>
      <dgm:spPr/>
    </dgm:pt>
    <dgm:pt modelId="{14D22DCD-819A-48FC-B3E8-94902D7DF2D0}" type="pres">
      <dgm:prSet presAssocID="{060DF7D1-5A33-4010-9D57-A7D1A2D53EB6}" presName="node" presStyleCnt="0"/>
      <dgm:spPr/>
    </dgm:pt>
    <dgm:pt modelId="{F02BD03A-4619-40F6-8D0B-25EF81D00E36}" type="pres">
      <dgm:prSet presAssocID="{060DF7D1-5A33-4010-9D57-A7D1A2D53EB6}" presName="parentNode" presStyleLbl="node1" presStyleIdx="1" presStyleCnt="5">
        <dgm:presLayoutVars>
          <dgm:chMax val="1"/>
          <dgm:bulletEnabled val="1"/>
        </dgm:presLayoutVars>
      </dgm:prSet>
      <dgm:spPr/>
    </dgm:pt>
    <dgm:pt modelId="{9A643A32-84B4-476E-A96E-1A276264773C}" type="pres">
      <dgm:prSet presAssocID="{060DF7D1-5A33-4010-9D57-A7D1A2D53EB6}" presName="childNode" presStyleLbl="revTx" presStyleIdx="0" presStyleCnt="3">
        <dgm:presLayoutVars>
          <dgm:bulletEnabled val="1"/>
        </dgm:presLayoutVars>
      </dgm:prSet>
      <dgm:spPr/>
    </dgm:pt>
    <dgm:pt modelId="{4577A08E-627A-44DC-AE97-905C71999340}" type="pres">
      <dgm:prSet presAssocID="{4E7ECB1F-CCFC-4F19-87C1-C2CFBFD2EBFF}" presName="Name25" presStyleLbl="parChTrans1D1" presStyleIdx="1" presStyleCnt="4"/>
      <dgm:spPr/>
    </dgm:pt>
    <dgm:pt modelId="{0C2E1BF9-D130-4AE6-91D2-34CED571D340}" type="pres">
      <dgm:prSet presAssocID="{983B9930-AED5-46D6-BF61-CDE4D1121534}" presName="node" presStyleCnt="0"/>
      <dgm:spPr/>
    </dgm:pt>
    <dgm:pt modelId="{80A9FF7B-4561-4EA4-B661-08FD075EBAA1}" type="pres">
      <dgm:prSet presAssocID="{983B9930-AED5-46D6-BF61-CDE4D1121534}" presName="parentNode" presStyleLbl="node1" presStyleIdx="2" presStyleCnt="5">
        <dgm:presLayoutVars>
          <dgm:chMax val="1"/>
          <dgm:bulletEnabled val="1"/>
        </dgm:presLayoutVars>
      </dgm:prSet>
      <dgm:spPr/>
    </dgm:pt>
    <dgm:pt modelId="{384EEEBA-05CF-49E3-A590-AA06C122001D}" type="pres">
      <dgm:prSet presAssocID="{983B9930-AED5-46D6-BF61-CDE4D1121534}" presName="childNode" presStyleLbl="revTx" presStyleIdx="1" presStyleCnt="3">
        <dgm:presLayoutVars>
          <dgm:bulletEnabled val="1"/>
        </dgm:presLayoutVars>
      </dgm:prSet>
      <dgm:spPr/>
    </dgm:pt>
    <dgm:pt modelId="{E2B8F8CE-9DC3-4379-9247-20679AD78481}" type="pres">
      <dgm:prSet presAssocID="{29577FFE-374B-411E-9752-43055589CC4D}" presName="Name25" presStyleLbl="parChTrans1D1" presStyleIdx="2" presStyleCnt="4"/>
      <dgm:spPr/>
    </dgm:pt>
    <dgm:pt modelId="{3444D7A7-83A9-44AE-BD98-16D9E5477852}" type="pres">
      <dgm:prSet presAssocID="{9E6C2778-C358-45A0-991F-8B5A7BB9DEFA}" presName="node" presStyleCnt="0"/>
      <dgm:spPr/>
    </dgm:pt>
    <dgm:pt modelId="{ABADDC1B-6AF9-4493-A5B6-A63ABE824DEC}" type="pres">
      <dgm:prSet presAssocID="{9E6C2778-C358-45A0-991F-8B5A7BB9DEFA}" presName="parentNode" presStyleLbl="node1" presStyleIdx="3" presStyleCnt="5" custLinFactNeighborX="99241" custLinFactNeighborY="-4671">
        <dgm:presLayoutVars>
          <dgm:chMax val="1"/>
          <dgm:bulletEnabled val="1"/>
        </dgm:presLayoutVars>
      </dgm:prSet>
      <dgm:spPr/>
    </dgm:pt>
    <dgm:pt modelId="{A22B23D9-F0EE-4482-B444-9CA359D402A6}" type="pres">
      <dgm:prSet presAssocID="{9E6C2778-C358-45A0-991F-8B5A7BB9DEFA}" presName="childNode" presStyleLbl="revTx" presStyleIdx="2" presStyleCnt="3">
        <dgm:presLayoutVars>
          <dgm:bulletEnabled val="1"/>
        </dgm:presLayoutVars>
      </dgm:prSet>
      <dgm:spPr/>
    </dgm:pt>
    <dgm:pt modelId="{096B0DCE-875C-4739-8E37-BBFA053C9AA7}" type="pres">
      <dgm:prSet presAssocID="{9190F08A-C276-4F68-BC6F-126004F7AED9}" presName="Name25" presStyleLbl="parChTrans1D1" presStyleIdx="3" presStyleCnt="4"/>
      <dgm:spPr/>
    </dgm:pt>
    <dgm:pt modelId="{8F3000CC-3437-4DC4-91BB-A97F2C5117B4}" type="pres">
      <dgm:prSet presAssocID="{4F12FA85-A3C2-45ED-9FAE-8D06F29EF34A}" presName="node" presStyleCnt="0"/>
      <dgm:spPr/>
    </dgm:pt>
    <dgm:pt modelId="{BAB38EE2-8604-4A6E-9B67-3F3BEBB49390}" type="pres">
      <dgm:prSet presAssocID="{4F12FA85-A3C2-45ED-9FAE-8D06F29EF34A}" presName="parentNode" presStyleLbl="node1" presStyleIdx="4" presStyleCnt="5">
        <dgm:presLayoutVars>
          <dgm:chMax val="1"/>
          <dgm:bulletEnabled val="1"/>
        </dgm:presLayoutVars>
      </dgm:prSet>
      <dgm:spPr/>
    </dgm:pt>
    <dgm:pt modelId="{85086327-2D8F-4B35-89DD-20DD706DFDD7}" type="pres">
      <dgm:prSet presAssocID="{4F12FA85-A3C2-45ED-9FAE-8D06F29EF34A}" presName="childNode" presStyleLbl="revTx" presStyleIdx="2" presStyleCnt="3">
        <dgm:presLayoutVars>
          <dgm:bulletEnabled val="1"/>
        </dgm:presLayoutVars>
      </dgm:prSet>
      <dgm:spPr/>
    </dgm:pt>
  </dgm:ptLst>
  <dgm:cxnLst>
    <dgm:cxn modelId="{E6AFC701-D810-4766-98BA-A193BEE383B4}" srcId="{577FBC73-951C-4BCD-AC81-C1192D44A38C}" destId="{4F12FA85-A3C2-45ED-9FAE-8D06F29EF34A}" srcOrd="3" destOrd="0" parTransId="{9190F08A-C276-4F68-BC6F-126004F7AED9}" sibTransId="{EDE2E6D8-C89B-4809-81C2-A88C362E23E7}"/>
    <dgm:cxn modelId="{29C16903-A8FE-438C-908E-A111F004B9B3}" srcId="{577FBC73-951C-4BCD-AC81-C1192D44A38C}" destId="{060DF7D1-5A33-4010-9D57-A7D1A2D53EB6}" srcOrd="0" destOrd="0" parTransId="{CC4227BD-585B-435B-80BC-5043EEA5E31B}" sibTransId="{842E73D0-E520-41EE-946A-314444C11FB8}"/>
    <dgm:cxn modelId="{EC43E10A-2AAC-4287-A88B-46323D9D8D91}" type="presOf" srcId="{29577FFE-374B-411E-9752-43055589CC4D}" destId="{E2B8F8CE-9DC3-4379-9247-20679AD78481}" srcOrd="0" destOrd="0" presId="urn:microsoft.com/office/officeart/2005/8/layout/radial2"/>
    <dgm:cxn modelId="{5D2AC90C-EBC6-41A7-B5B5-C6BEBC46F91E}" srcId="{060DF7D1-5A33-4010-9D57-A7D1A2D53EB6}" destId="{AAB3C023-2392-4352-AD02-7C49206F532B}" srcOrd="1" destOrd="0" parTransId="{E278BD0B-EA8A-48F3-8D4E-29A6FCD48CE1}" sibTransId="{EB8D0DA0-E133-4558-90D9-58E72558A6F9}"/>
    <dgm:cxn modelId="{4CE68E13-80CC-47A5-871C-9FFC2BD9E41D}" srcId="{983B9930-AED5-46D6-BF61-CDE4D1121534}" destId="{D4540637-C60F-4290-B24C-DBB587AADB13}" srcOrd="0" destOrd="0" parTransId="{4E8BDF4A-DE07-4C72-9A59-47C9FC5A1D4C}" sibTransId="{EA030313-9BE0-4B8B-BD13-638BD553C4FC}"/>
    <dgm:cxn modelId="{F8439816-8C40-4FF1-9C41-951EE9AD7D17}" srcId="{577FBC73-951C-4BCD-AC81-C1192D44A38C}" destId="{983B9930-AED5-46D6-BF61-CDE4D1121534}" srcOrd="1" destOrd="0" parTransId="{4E7ECB1F-CCFC-4F19-87C1-C2CFBFD2EBFF}" sibTransId="{219426A2-5C82-4C64-BB80-C8DEC83DFF9D}"/>
    <dgm:cxn modelId="{78274819-F559-4CE1-A635-1C833A8B6BE7}" type="presOf" srcId="{9403CDE4-A169-4275-9F0A-AA4A0A0AA9D4}" destId="{A22B23D9-F0EE-4482-B444-9CA359D402A6}" srcOrd="0" destOrd="2" presId="urn:microsoft.com/office/officeart/2005/8/layout/radial2"/>
    <dgm:cxn modelId="{66196120-306D-4DF7-874B-BF712A4F35DD}" srcId="{577FBC73-951C-4BCD-AC81-C1192D44A38C}" destId="{9E6C2778-C358-45A0-991F-8B5A7BB9DEFA}" srcOrd="2" destOrd="0" parTransId="{29577FFE-374B-411E-9752-43055589CC4D}" sibTransId="{C7DEB1AA-3174-4BAA-970C-49C9D26D1685}"/>
    <dgm:cxn modelId="{D0417132-7A2B-47A3-B4B3-68F4B247B3EC}" srcId="{060DF7D1-5A33-4010-9D57-A7D1A2D53EB6}" destId="{90E7823A-DFA9-4684-BDC5-ECFCB8CACB8E}" srcOrd="0" destOrd="0" parTransId="{EB6413F8-E4BD-4823-BB2F-BE312B95DC1B}" sibTransId="{59FF9BA0-1599-4B44-BDA3-8D08027EEDCA}"/>
    <dgm:cxn modelId="{4A0D6B5F-C2CF-44B7-A2AE-AD70C6E9517A}" type="presOf" srcId="{9E0B09ED-875A-4FF2-8209-6C31C7848C05}" destId="{9A643A32-84B4-476E-A96E-1A276264773C}" srcOrd="0" destOrd="3" presId="urn:microsoft.com/office/officeart/2005/8/layout/radial2"/>
    <dgm:cxn modelId="{8017E74A-C59D-4DFF-A110-49761E3D88C9}" srcId="{060DF7D1-5A33-4010-9D57-A7D1A2D53EB6}" destId="{9E0B09ED-875A-4FF2-8209-6C31C7848C05}" srcOrd="3" destOrd="0" parTransId="{150187E1-5A0A-41D5-83A8-8FA779D3BB5A}" sibTransId="{CF8A5607-0467-474A-8D5F-27AE3CAB570F}"/>
    <dgm:cxn modelId="{36AE816F-4E5A-4451-A581-FA2FE25751F8}" type="presOf" srcId="{BC0230B5-88B4-4EC7-8F67-A0B7ABF87746}" destId="{A22B23D9-F0EE-4482-B444-9CA359D402A6}" srcOrd="0" destOrd="0" presId="urn:microsoft.com/office/officeart/2005/8/layout/radial2"/>
    <dgm:cxn modelId="{430F5271-8DFB-4731-AA6D-4BFA66543DD5}" type="presOf" srcId="{4F12FA85-A3C2-45ED-9FAE-8D06F29EF34A}" destId="{BAB38EE2-8604-4A6E-9B67-3F3BEBB49390}" srcOrd="0" destOrd="0" presId="urn:microsoft.com/office/officeart/2005/8/layout/radial2"/>
    <dgm:cxn modelId="{3C0A7853-A8B2-4418-80F0-94EB1165D285}" type="presOf" srcId="{060DF7D1-5A33-4010-9D57-A7D1A2D53EB6}" destId="{F02BD03A-4619-40F6-8D0B-25EF81D00E36}" srcOrd="0" destOrd="0" presId="urn:microsoft.com/office/officeart/2005/8/layout/radial2"/>
    <dgm:cxn modelId="{30DD2974-5736-4E85-88D2-8E98F162135B}" type="presOf" srcId="{67C069B7-BB89-4B17-B824-FEC2B0EFC25F}" destId="{384EEEBA-05CF-49E3-A590-AA06C122001D}" srcOrd="0" destOrd="1" presId="urn:microsoft.com/office/officeart/2005/8/layout/radial2"/>
    <dgm:cxn modelId="{13C2CE7E-154D-45CA-AA74-EB1B1A3E5E81}" type="presOf" srcId="{C93E2AF6-92AE-42AD-9FC5-A2BE762E2842}" destId="{9A643A32-84B4-476E-A96E-1A276264773C}" srcOrd="0" destOrd="2" presId="urn:microsoft.com/office/officeart/2005/8/layout/radial2"/>
    <dgm:cxn modelId="{D45B4187-455B-4996-85FA-BDB2EC09E567}" type="presOf" srcId="{9E6C2778-C358-45A0-991F-8B5A7BB9DEFA}" destId="{ABADDC1B-6AF9-4493-A5B6-A63ABE824DEC}" srcOrd="0" destOrd="0" presId="urn:microsoft.com/office/officeart/2005/8/layout/radial2"/>
    <dgm:cxn modelId="{DD84DE8D-E02A-4D78-879B-8A2C856378C5}" srcId="{9E6C2778-C358-45A0-991F-8B5A7BB9DEFA}" destId="{9403CDE4-A169-4275-9F0A-AA4A0A0AA9D4}" srcOrd="2" destOrd="0" parTransId="{FE0DE4C8-46C0-4631-91D8-68762FBD2CCF}" sibTransId="{9A82B018-1F28-42F7-A9C6-1D3953328A54}"/>
    <dgm:cxn modelId="{B6160D8F-068F-4A8D-BD03-5E86B5956A98}" srcId="{983B9930-AED5-46D6-BF61-CDE4D1121534}" destId="{BBABF567-2520-4868-9394-A8BF61E26BB7}" srcOrd="2" destOrd="0" parTransId="{104876E4-5CCF-4301-82EA-BDE7C9AEC8F5}" sibTransId="{581355BD-F1A7-432B-B04A-CE0D173503C4}"/>
    <dgm:cxn modelId="{550C6A94-40D0-400C-BAF4-F4A56C49CEFA}" srcId="{983B9930-AED5-46D6-BF61-CDE4D1121534}" destId="{67C069B7-BB89-4B17-B824-FEC2B0EFC25F}" srcOrd="1" destOrd="0" parTransId="{CCDC90ED-D4BC-411A-9C53-C2CE9024B1BB}" sibTransId="{8FE7C57E-F9F3-44E2-9250-659537401822}"/>
    <dgm:cxn modelId="{C516629D-EFE3-4D70-BDA6-5F3013A69D77}" type="presOf" srcId="{D4540637-C60F-4290-B24C-DBB587AADB13}" destId="{384EEEBA-05CF-49E3-A590-AA06C122001D}" srcOrd="0" destOrd="0" presId="urn:microsoft.com/office/officeart/2005/8/layout/radial2"/>
    <dgm:cxn modelId="{B7FBE8A1-9AB0-45DE-B963-46647EEEE171}" type="presOf" srcId="{4E7ECB1F-CCFC-4F19-87C1-C2CFBFD2EBFF}" destId="{4577A08E-627A-44DC-AE97-905C71999340}" srcOrd="0" destOrd="0" presId="urn:microsoft.com/office/officeart/2005/8/layout/radial2"/>
    <dgm:cxn modelId="{1F8A53A3-72B2-4C96-9C0D-E941EC69A1D0}" type="presOf" srcId="{9190F08A-C276-4F68-BC6F-126004F7AED9}" destId="{096B0DCE-875C-4739-8E37-BBFA053C9AA7}" srcOrd="0" destOrd="0" presId="urn:microsoft.com/office/officeart/2005/8/layout/radial2"/>
    <dgm:cxn modelId="{6632C0A7-63FE-4E95-BF42-4D8740B68E11}" type="presOf" srcId="{373121E8-9200-41C5-9604-3CC80CBF7D0E}" destId="{A22B23D9-F0EE-4482-B444-9CA359D402A6}" srcOrd="0" destOrd="1" presId="urn:microsoft.com/office/officeart/2005/8/layout/radial2"/>
    <dgm:cxn modelId="{3B8A1BB0-17F1-4134-9019-4E1C6362AD6C}" srcId="{9E6C2778-C358-45A0-991F-8B5A7BB9DEFA}" destId="{373121E8-9200-41C5-9604-3CC80CBF7D0E}" srcOrd="1" destOrd="0" parTransId="{F653ED67-BD95-4B75-8C33-8F4300E60A2B}" sibTransId="{8928BD77-E8B0-4458-9185-C5411543395E}"/>
    <dgm:cxn modelId="{5EACABB2-BA4E-4E28-95D0-D1CB47AD218E}" srcId="{060DF7D1-5A33-4010-9D57-A7D1A2D53EB6}" destId="{C93E2AF6-92AE-42AD-9FC5-A2BE762E2842}" srcOrd="2" destOrd="0" parTransId="{0CE977CA-CDAE-45D7-9DB4-69CEA9496AD8}" sibTransId="{4575965F-5D0A-4F10-9E80-B9C13CADA380}"/>
    <dgm:cxn modelId="{D00F17BB-9135-4974-9F02-E330B9B958CF}" type="presOf" srcId="{BBABF567-2520-4868-9394-A8BF61E26BB7}" destId="{384EEEBA-05CF-49E3-A590-AA06C122001D}" srcOrd="0" destOrd="2" presId="urn:microsoft.com/office/officeart/2005/8/layout/radial2"/>
    <dgm:cxn modelId="{C5FF43C4-CA46-40C6-9AE6-26C854BF781B}" type="presOf" srcId="{CC4227BD-585B-435B-80BC-5043EEA5E31B}" destId="{F3382CE8-B1A3-4C7E-8006-2E8D76765C57}" srcOrd="0" destOrd="0" presId="urn:microsoft.com/office/officeart/2005/8/layout/radial2"/>
    <dgm:cxn modelId="{628002F3-806C-442F-872E-87B029691C03}" type="presOf" srcId="{90E7823A-DFA9-4684-BDC5-ECFCB8CACB8E}" destId="{9A643A32-84B4-476E-A96E-1A276264773C}" srcOrd="0" destOrd="0" presId="urn:microsoft.com/office/officeart/2005/8/layout/radial2"/>
    <dgm:cxn modelId="{21336AF8-7374-4475-98D0-9FB57BD3B5A7}" type="presOf" srcId="{577FBC73-951C-4BCD-AC81-C1192D44A38C}" destId="{98A85EA9-CAB7-4D65-A112-DE104BC1793D}" srcOrd="0" destOrd="0" presId="urn:microsoft.com/office/officeart/2005/8/layout/radial2"/>
    <dgm:cxn modelId="{4FD5EBFA-A4AE-4F68-BD04-9D93AA8C693E}" srcId="{9E6C2778-C358-45A0-991F-8B5A7BB9DEFA}" destId="{BC0230B5-88B4-4EC7-8F67-A0B7ABF87746}" srcOrd="0" destOrd="0" parTransId="{5F516F45-EB48-40CE-A165-06F7704AF1C9}" sibTransId="{AF1D10F2-FCDA-4BF2-A01E-F341CB5F8DBD}"/>
    <dgm:cxn modelId="{FE9418FB-2725-49FE-89A4-FA011366F508}" type="presOf" srcId="{983B9930-AED5-46D6-BF61-CDE4D1121534}" destId="{80A9FF7B-4561-4EA4-B661-08FD075EBAA1}" srcOrd="0" destOrd="0" presId="urn:microsoft.com/office/officeart/2005/8/layout/radial2"/>
    <dgm:cxn modelId="{47CA09FD-AE4C-4033-85A2-937AFF0D9A11}" type="presOf" srcId="{AAB3C023-2392-4352-AD02-7C49206F532B}" destId="{9A643A32-84B4-476E-A96E-1A276264773C}" srcOrd="0" destOrd="1" presId="urn:microsoft.com/office/officeart/2005/8/layout/radial2"/>
    <dgm:cxn modelId="{5260E883-EFFD-4CF0-A318-74A7514FB97D}" type="presParOf" srcId="{98A85EA9-CAB7-4D65-A112-DE104BC1793D}" destId="{707E8E9C-6466-4DFB-BF36-2865E95A92E4}" srcOrd="0" destOrd="0" presId="urn:microsoft.com/office/officeart/2005/8/layout/radial2"/>
    <dgm:cxn modelId="{706ABDD0-5C20-449A-9CDC-CC5A3E7CADCD}" type="presParOf" srcId="{707E8E9C-6466-4DFB-BF36-2865E95A92E4}" destId="{DA0F8720-825D-45E2-BC68-35232E455217}" srcOrd="0" destOrd="0" presId="urn:microsoft.com/office/officeart/2005/8/layout/radial2"/>
    <dgm:cxn modelId="{6ED06DE7-AC83-41CA-9036-5811846B35AF}" type="presParOf" srcId="{DA0F8720-825D-45E2-BC68-35232E455217}" destId="{726118B1-722A-4CA6-ACB3-F3AD9BD3FD30}" srcOrd="0" destOrd="0" presId="urn:microsoft.com/office/officeart/2005/8/layout/radial2"/>
    <dgm:cxn modelId="{D36785BD-C2E7-4DCC-958F-BF38BFB113B8}" type="presParOf" srcId="{DA0F8720-825D-45E2-BC68-35232E455217}" destId="{313D5258-1D35-40BE-A18D-1DC04CE1DCBC}" srcOrd="1" destOrd="0" presId="urn:microsoft.com/office/officeart/2005/8/layout/radial2"/>
    <dgm:cxn modelId="{F0335B17-A36A-4BF0-8DB2-2674CF1C691C}" type="presParOf" srcId="{707E8E9C-6466-4DFB-BF36-2865E95A92E4}" destId="{F3382CE8-B1A3-4C7E-8006-2E8D76765C57}" srcOrd="1" destOrd="0" presId="urn:microsoft.com/office/officeart/2005/8/layout/radial2"/>
    <dgm:cxn modelId="{7738C801-5BB0-4379-ACB9-2F2EA8DEB763}" type="presParOf" srcId="{707E8E9C-6466-4DFB-BF36-2865E95A92E4}" destId="{14D22DCD-819A-48FC-B3E8-94902D7DF2D0}" srcOrd="2" destOrd="0" presId="urn:microsoft.com/office/officeart/2005/8/layout/radial2"/>
    <dgm:cxn modelId="{4258CB1E-BAC7-400D-B260-8B1EF4E37B86}" type="presParOf" srcId="{14D22DCD-819A-48FC-B3E8-94902D7DF2D0}" destId="{F02BD03A-4619-40F6-8D0B-25EF81D00E36}" srcOrd="0" destOrd="0" presId="urn:microsoft.com/office/officeart/2005/8/layout/radial2"/>
    <dgm:cxn modelId="{17C0243B-7BAD-431E-B3E3-DB1727F97DA4}" type="presParOf" srcId="{14D22DCD-819A-48FC-B3E8-94902D7DF2D0}" destId="{9A643A32-84B4-476E-A96E-1A276264773C}" srcOrd="1" destOrd="0" presId="urn:microsoft.com/office/officeart/2005/8/layout/radial2"/>
    <dgm:cxn modelId="{724BCD74-843F-40AC-BAAF-A6AC258E785B}" type="presParOf" srcId="{707E8E9C-6466-4DFB-BF36-2865E95A92E4}" destId="{4577A08E-627A-44DC-AE97-905C71999340}" srcOrd="3" destOrd="0" presId="urn:microsoft.com/office/officeart/2005/8/layout/radial2"/>
    <dgm:cxn modelId="{9C8FC49A-A26F-4F2D-820D-89ED5E5C5E43}" type="presParOf" srcId="{707E8E9C-6466-4DFB-BF36-2865E95A92E4}" destId="{0C2E1BF9-D130-4AE6-91D2-34CED571D340}" srcOrd="4" destOrd="0" presId="urn:microsoft.com/office/officeart/2005/8/layout/radial2"/>
    <dgm:cxn modelId="{458F4749-8C40-47F2-9BE2-9C5D222EF8D2}" type="presParOf" srcId="{0C2E1BF9-D130-4AE6-91D2-34CED571D340}" destId="{80A9FF7B-4561-4EA4-B661-08FD075EBAA1}" srcOrd="0" destOrd="0" presId="urn:microsoft.com/office/officeart/2005/8/layout/radial2"/>
    <dgm:cxn modelId="{0E22F578-8BC4-473E-99B9-F68C885F305C}" type="presParOf" srcId="{0C2E1BF9-D130-4AE6-91D2-34CED571D340}" destId="{384EEEBA-05CF-49E3-A590-AA06C122001D}" srcOrd="1" destOrd="0" presId="urn:microsoft.com/office/officeart/2005/8/layout/radial2"/>
    <dgm:cxn modelId="{A69DCE7A-3FB8-47A6-9A9D-ABD22DD6DE4E}" type="presParOf" srcId="{707E8E9C-6466-4DFB-BF36-2865E95A92E4}" destId="{E2B8F8CE-9DC3-4379-9247-20679AD78481}" srcOrd="5" destOrd="0" presId="urn:microsoft.com/office/officeart/2005/8/layout/radial2"/>
    <dgm:cxn modelId="{DD9C67CD-4DB9-4410-B2C9-966B0E780C4B}" type="presParOf" srcId="{707E8E9C-6466-4DFB-BF36-2865E95A92E4}" destId="{3444D7A7-83A9-44AE-BD98-16D9E5477852}" srcOrd="6" destOrd="0" presId="urn:microsoft.com/office/officeart/2005/8/layout/radial2"/>
    <dgm:cxn modelId="{A2A4AE63-6152-431C-BA5C-82FD967C3786}" type="presParOf" srcId="{3444D7A7-83A9-44AE-BD98-16D9E5477852}" destId="{ABADDC1B-6AF9-4493-A5B6-A63ABE824DEC}" srcOrd="0" destOrd="0" presId="urn:microsoft.com/office/officeart/2005/8/layout/radial2"/>
    <dgm:cxn modelId="{3C0983A9-676A-4F29-8AF3-0270B531B0FE}" type="presParOf" srcId="{3444D7A7-83A9-44AE-BD98-16D9E5477852}" destId="{A22B23D9-F0EE-4482-B444-9CA359D402A6}" srcOrd="1" destOrd="0" presId="urn:microsoft.com/office/officeart/2005/8/layout/radial2"/>
    <dgm:cxn modelId="{7A2993F3-6BAC-4C1A-916D-40A7F36EE72B}" type="presParOf" srcId="{707E8E9C-6466-4DFB-BF36-2865E95A92E4}" destId="{096B0DCE-875C-4739-8E37-BBFA053C9AA7}" srcOrd="7" destOrd="0" presId="urn:microsoft.com/office/officeart/2005/8/layout/radial2"/>
    <dgm:cxn modelId="{DDF32661-EDC6-4466-8EE2-14ECAAD46CB1}" type="presParOf" srcId="{707E8E9C-6466-4DFB-BF36-2865E95A92E4}" destId="{8F3000CC-3437-4DC4-91BB-A97F2C5117B4}" srcOrd="8" destOrd="0" presId="urn:microsoft.com/office/officeart/2005/8/layout/radial2"/>
    <dgm:cxn modelId="{5889211E-7443-49E3-8CC8-A93AFE02480E}" type="presParOf" srcId="{8F3000CC-3437-4DC4-91BB-A97F2C5117B4}" destId="{BAB38EE2-8604-4A6E-9B67-3F3BEBB49390}" srcOrd="0" destOrd="0" presId="urn:microsoft.com/office/officeart/2005/8/layout/radial2"/>
    <dgm:cxn modelId="{A60BDB83-6A89-4C50-8667-9A6DAFF0F159}" type="presParOf" srcId="{8F3000CC-3437-4DC4-91BB-A97F2C5117B4}" destId="{85086327-2D8F-4B35-89DD-20DD706DFDD7}"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4E9FE6-C61D-447F-84C8-9D64EA8D2117}"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6BC57C46-FE13-406C-B2AA-0A56B0C141BA}">
      <dgm:prSet phldrT="[Text]" custT="1"/>
      <dgm:spPr/>
      <dgm:t>
        <a:bodyPr/>
        <a:lstStyle/>
        <a:p>
          <a:r>
            <a:rPr lang="en-GB" sz="1800"/>
            <a:t>Policy</a:t>
          </a:r>
        </a:p>
      </dgm:t>
    </dgm:pt>
    <dgm:pt modelId="{AA98BE5F-1552-42A4-A365-119FEF789ABC}" type="parTrans" cxnId="{2F7A5334-1738-4F39-B7BA-8431008AAC86}">
      <dgm:prSet/>
      <dgm:spPr/>
      <dgm:t>
        <a:bodyPr/>
        <a:lstStyle/>
        <a:p>
          <a:endParaRPr lang="en-GB" sz="1800"/>
        </a:p>
      </dgm:t>
    </dgm:pt>
    <dgm:pt modelId="{2896BA89-1D8D-4AC1-9996-6D877B31E632}" type="sibTrans" cxnId="{2F7A5334-1738-4F39-B7BA-8431008AAC86}">
      <dgm:prSet/>
      <dgm:spPr/>
      <dgm:t>
        <a:bodyPr/>
        <a:lstStyle/>
        <a:p>
          <a:endParaRPr lang="en-GB" sz="1800"/>
        </a:p>
      </dgm:t>
    </dgm:pt>
    <dgm:pt modelId="{558F7B33-81AB-40FE-AF91-0FE55FA089C4}">
      <dgm:prSet phldrT="[Text]" custT="1"/>
      <dgm:spPr/>
      <dgm:t>
        <a:bodyPr/>
        <a:lstStyle/>
        <a:p>
          <a:r>
            <a:rPr lang="en-GB" sz="1800"/>
            <a:t>Green Finance</a:t>
          </a:r>
        </a:p>
      </dgm:t>
    </dgm:pt>
    <dgm:pt modelId="{96B0C0C9-B6B8-4AA6-8D18-C805A35B9FBA}" type="parTrans" cxnId="{6EED0052-54BC-4CEF-97D2-77BD1BEE655E}">
      <dgm:prSet/>
      <dgm:spPr/>
      <dgm:t>
        <a:bodyPr/>
        <a:lstStyle/>
        <a:p>
          <a:endParaRPr lang="en-GB" sz="1800"/>
        </a:p>
      </dgm:t>
    </dgm:pt>
    <dgm:pt modelId="{FB79E77F-B488-4475-9C4E-6C672F16EE1B}" type="sibTrans" cxnId="{6EED0052-54BC-4CEF-97D2-77BD1BEE655E}">
      <dgm:prSet/>
      <dgm:spPr/>
      <dgm:t>
        <a:bodyPr/>
        <a:lstStyle/>
        <a:p>
          <a:endParaRPr lang="en-GB" sz="1800"/>
        </a:p>
      </dgm:t>
    </dgm:pt>
    <dgm:pt modelId="{ECB3E84F-0632-4ED3-82CD-5244EDFE1106}">
      <dgm:prSet phldrT="[Text]" custT="1"/>
      <dgm:spPr/>
      <dgm:t>
        <a:bodyPr/>
        <a:lstStyle/>
        <a:p>
          <a:r>
            <a:rPr lang="en-GB" sz="2400" b="1" dirty="0"/>
            <a:t>Policy and Green Finance</a:t>
          </a:r>
        </a:p>
      </dgm:t>
    </dgm:pt>
    <dgm:pt modelId="{99C4F0AF-3911-420A-B52C-0B11CD44FD09}" type="sibTrans" cxnId="{B1E15AC4-8359-4111-B2A4-930509FA62A0}">
      <dgm:prSet/>
      <dgm:spPr/>
      <dgm:t>
        <a:bodyPr/>
        <a:lstStyle/>
        <a:p>
          <a:endParaRPr lang="en-GB" sz="1800"/>
        </a:p>
      </dgm:t>
    </dgm:pt>
    <dgm:pt modelId="{2C430C5E-9E87-4261-AD6E-DC9B7B5F5CB2}" type="parTrans" cxnId="{B1E15AC4-8359-4111-B2A4-930509FA62A0}">
      <dgm:prSet/>
      <dgm:spPr/>
      <dgm:t>
        <a:bodyPr/>
        <a:lstStyle/>
        <a:p>
          <a:endParaRPr lang="en-GB" sz="1800"/>
        </a:p>
      </dgm:t>
    </dgm:pt>
    <dgm:pt modelId="{6CF28DC2-3793-4004-B26F-B3EF8501C63E}">
      <dgm:prSet phldrT="[Text]" custT="1"/>
      <dgm:spPr/>
      <dgm:t>
        <a:bodyPr/>
        <a:lstStyle/>
        <a:p>
          <a:r>
            <a:rPr lang="en-GB" sz="1800"/>
            <a:t>Analysis</a:t>
          </a:r>
        </a:p>
      </dgm:t>
    </dgm:pt>
    <dgm:pt modelId="{731F6787-5460-4218-853A-A148F70030B3}" type="parTrans" cxnId="{EA028BDD-D232-4C13-AB7D-A75CFCD8EC05}">
      <dgm:prSet/>
      <dgm:spPr/>
      <dgm:t>
        <a:bodyPr/>
        <a:lstStyle/>
        <a:p>
          <a:endParaRPr lang="en-GB" sz="2400"/>
        </a:p>
      </dgm:t>
    </dgm:pt>
    <dgm:pt modelId="{137CC1DC-8E9C-4F91-9504-1F3BAB278B38}" type="sibTrans" cxnId="{EA028BDD-D232-4C13-AB7D-A75CFCD8EC05}">
      <dgm:prSet/>
      <dgm:spPr/>
      <dgm:t>
        <a:bodyPr/>
        <a:lstStyle/>
        <a:p>
          <a:endParaRPr lang="en-GB" sz="2400"/>
        </a:p>
      </dgm:t>
    </dgm:pt>
    <dgm:pt modelId="{751F59F4-2A7B-493A-B9FA-B904C90B4B9E}" type="pres">
      <dgm:prSet presAssocID="{F84E9FE6-C61D-447F-84C8-9D64EA8D2117}" presName="Name0" presStyleCnt="0">
        <dgm:presLayoutVars>
          <dgm:orgChart val="1"/>
          <dgm:chPref val="1"/>
          <dgm:dir/>
          <dgm:animOne val="branch"/>
          <dgm:animLvl val="lvl"/>
          <dgm:resizeHandles/>
        </dgm:presLayoutVars>
      </dgm:prSet>
      <dgm:spPr/>
    </dgm:pt>
    <dgm:pt modelId="{B8CFD5F9-F885-4080-AA91-FCDA09D6196E}" type="pres">
      <dgm:prSet presAssocID="{ECB3E84F-0632-4ED3-82CD-5244EDFE1106}" presName="hierRoot1" presStyleCnt="0">
        <dgm:presLayoutVars>
          <dgm:hierBranch val="init"/>
        </dgm:presLayoutVars>
      </dgm:prSet>
      <dgm:spPr/>
    </dgm:pt>
    <dgm:pt modelId="{FEDF7FE9-11E4-4299-B605-CF4256FB3821}" type="pres">
      <dgm:prSet presAssocID="{ECB3E84F-0632-4ED3-82CD-5244EDFE1106}" presName="rootComposite1" presStyleCnt="0"/>
      <dgm:spPr/>
    </dgm:pt>
    <dgm:pt modelId="{DC190FE0-5ED4-4793-9502-6D1BB242DEE1}" type="pres">
      <dgm:prSet presAssocID="{ECB3E84F-0632-4ED3-82CD-5244EDFE1106}" presName="rootText1" presStyleLbl="alignAcc1" presStyleIdx="0" presStyleCnt="0" custScaleX="180561">
        <dgm:presLayoutVars>
          <dgm:chPref val="3"/>
        </dgm:presLayoutVars>
      </dgm:prSet>
      <dgm:spPr/>
    </dgm:pt>
    <dgm:pt modelId="{C443AAF1-FA3B-4008-ACFF-84673FA6B461}" type="pres">
      <dgm:prSet presAssocID="{ECB3E84F-0632-4ED3-82CD-5244EDFE1106}" presName="topArc1" presStyleLbl="parChTrans1D1" presStyleIdx="0" presStyleCnt="8"/>
      <dgm:spPr/>
    </dgm:pt>
    <dgm:pt modelId="{999D439B-F0E9-4D9B-8CF8-26EB3BF5B735}" type="pres">
      <dgm:prSet presAssocID="{ECB3E84F-0632-4ED3-82CD-5244EDFE1106}" presName="bottomArc1" presStyleLbl="parChTrans1D1" presStyleIdx="1" presStyleCnt="8"/>
      <dgm:spPr/>
    </dgm:pt>
    <dgm:pt modelId="{A59FA9A8-DA51-4731-BFA0-0A407067DEE5}" type="pres">
      <dgm:prSet presAssocID="{ECB3E84F-0632-4ED3-82CD-5244EDFE1106}" presName="topConnNode1" presStyleLbl="node1" presStyleIdx="0" presStyleCnt="0"/>
      <dgm:spPr/>
    </dgm:pt>
    <dgm:pt modelId="{E179DE8F-B149-44AC-84F6-6E05B7C37FA7}" type="pres">
      <dgm:prSet presAssocID="{ECB3E84F-0632-4ED3-82CD-5244EDFE1106}" presName="hierChild2" presStyleCnt="0"/>
      <dgm:spPr/>
    </dgm:pt>
    <dgm:pt modelId="{05664AA1-5DF8-4DFF-8607-3ABCE1F0D629}" type="pres">
      <dgm:prSet presAssocID="{AA98BE5F-1552-42A4-A365-119FEF789ABC}" presName="Name28" presStyleLbl="parChTrans1D2" presStyleIdx="0" presStyleCnt="3"/>
      <dgm:spPr/>
    </dgm:pt>
    <dgm:pt modelId="{F963AF52-1C55-4A8E-AE21-115902E78673}" type="pres">
      <dgm:prSet presAssocID="{6BC57C46-FE13-406C-B2AA-0A56B0C141BA}" presName="hierRoot2" presStyleCnt="0">
        <dgm:presLayoutVars>
          <dgm:hierBranch val="init"/>
        </dgm:presLayoutVars>
      </dgm:prSet>
      <dgm:spPr/>
    </dgm:pt>
    <dgm:pt modelId="{FFC05BAE-454C-4725-83EB-767980F0BF87}" type="pres">
      <dgm:prSet presAssocID="{6BC57C46-FE13-406C-B2AA-0A56B0C141BA}" presName="rootComposite2" presStyleCnt="0"/>
      <dgm:spPr/>
    </dgm:pt>
    <dgm:pt modelId="{E23E0A45-A9C2-4288-85B4-37CFB226FD51}" type="pres">
      <dgm:prSet presAssocID="{6BC57C46-FE13-406C-B2AA-0A56B0C141BA}" presName="rootText2" presStyleLbl="alignAcc1" presStyleIdx="0" presStyleCnt="0">
        <dgm:presLayoutVars>
          <dgm:chPref val="3"/>
        </dgm:presLayoutVars>
      </dgm:prSet>
      <dgm:spPr/>
    </dgm:pt>
    <dgm:pt modelId="{720AF03B-9489-4387-A36E-9DBBE19AC1BE}" type="pres">
      <dgm:prSet presAssocID="{6BC57C46-FE13-406C-B2AA-0A56B0C141BA}" presName="topArc2" presStyleLbl="parChTrans1D1" presStyleIdx="2" presStyleCnt="8"/>
      <dgm:spPr/>
    </dgm:pt>
    <dgm:pt modelId="{EC515A50-8B50-4B1F-9C3A-5F6C97AC9129}" type="pres">
      <dgm:prSet presAssocID="{6BC57C46-FE13-406C-B2AA-0A56B0C141BA}" presName="bottomArc2" presStyleLbl="parChTrans1D1" presStyleIdx="3" presStyleCnt="8"/>
      <dgm:spPr/>
    </dgm:pt>
    <dgm:pt modelId="{A843E6AA-250A-4C09-B24D-54D3F6F21B90}" type="pres">
      <dgm:prSet presAssocID="{6BC57C46-FE13-406C-B2AA-0A56B0C141BA}" presName="topConnNode2" presStyleLbl="node2" presStyleIdx="0" presStyleCnt="0"/>
      <dgm:spPr/>
    </dgm:pt>
    <dgm:pt modelId="{E6D3ED8C-8447-4007-B2EA-B214A624439A}" type="pres">
      <dgm:prSet presAssocID="{6BC57C46-FE13-406C-B2AA-0A56B0C141BA}" presName="hierChild4" presStyleCnt="0"/>
      <dgm:spPr/>
    </dgm:pt>
    <dgm:pt modelId="{FAA77F9E-E355-4AC3-9F15-2DCC36424D51}" type="pres">
      <dgm:prSet presAssocID="{6BC57C46-FE13-406C-B2AA-0A56B0C141BA}" presName="hierChild5" presStyleCnt="0"/>
      <dgm:spPr/>
    </dgm:pt>
    <dgm:pt modelId="{552D0C42-9310-4F7E-9F7E-84A6F3C69ABE}" type="pres">
      <dgm:prSet presAssocID="{96B0C0C9-B6B8-4AA6-8D18-C805A35B9FBA}" presName="Name28" presStyleLbl="parChTrans1D2" presStyleIdx="1" presStyleCnt="3"/>
      <dgm:spPr/>
    </dgm:pt>
    <dgm:pt modelId="{48561B87-AF2E-430C-9AB0-A3CD6A5DB344}" type="pres">
      <dgm:prSet presAssocID="{558F7B33-81AB-40FE-AF91-0FE55FA089C4}" presName="hierRoot2" presStyleCnt="0">
        <dgm:presLayoutVars>
          <dgm:hierBranch val="init"/>
        </dgm:presLayoutVars>
      </dgm:prSet>
      <dgm:spPr/>
    </dgm:pt>
    <dgm:pt modelId="{B7C4E1BE-2D66-48B8-B75E-5B1F0B65ECB9}" type="pres">
      <dgm:prSet presAssocID="{558F7B33-81AB-40FE-AF91-0FE55FA089C4}" presName="rootComposite2" presStyleCnt="0"/>
      <dgm:spPr/>
    </dgm:pt>
    <dgm:pt modelId="{890F7B72-7594-4D5A-AB62-FB8809207EB9}" type="pres">
      <dgm:prSet presAssocID="{558F7B33-81AB-40FE-AF91-0FE55FA089C4}" presName="rootText2" presStyleLbl="alignAcc1" presStyleIdx="0" presStyleCnt="0">
        <dgm:presLayoutVars>
          <dgm:chPref val="3"/>
        </dgm:presLayoutVars>
      </dgm:prSet>
      <dgm:spPr/>
    </dgm:pt>
    <dgm:pt modelId="{ED6D9379-1142-47CA-836B-9BB37E98E741}" type="pres">
      <dgm:prSet presAssocID="{558F7B33-81AB-40FE-AF91-0FE55FA089C4}" presName="topArc2" presStyleLbl="parChTrans1D1" presStyleIdx="4" presStyleCnt="8"/>
      <dgm:spPr/>
    </dgm:pt>
    <dgm:pt modelId="{1EC5B3CA-AA81-412A-9B8F-283799003C94}" type="pres">
      <dgm:prSet presAssocID="{558F7B33-81AB-40FE-AF91-0FE55FA089C4}" presName="bottomArc2" presStyleLbl="parChTrans1D1" presStyleIdx="5" presStyleCnt="8"/>
      <dgm:spPr/>
    </dgm:pt>
    <dgm:pt modelId="{A9FC1E2D-B4CD-49BB-9792-A5A32E7C83B0}" type="pres">
      <dgm:prSet presAssocID="{558F7B33-81AB-40FE-AF91-0FE55FA089C4}" presName="topConnNode2" presStyleLbl="node2" presStyleIdx="0" presStyleCnt="0"/>
      <dgm:spPr/>
    </dgm:pt>
    <dgm:pt modelId="{EA1812FA-CF5D-4CDA-8069-EC60EBEE5D9C}" type="pres">
      <dgm:prSet presAssocID="{558F7B33-81AB-40FE-AF91-0FE55FA089C4}" presName="hierChild4" presStyleCnt="0"/>
      <dgm:spPr/>
    </dgm:pt>
    <dgm:pt modelId="{69B261CE-64C2-4AC0-8A08-8260891C9C2F}" type="pres">
      <dgm:prSet presAssocID="{558F7B33-81AB-40FE-AF91-0FE55FA089C4}" presName="hierChild5" presStyleCnt="0"/>
      <dgm:spPr/>
    </dgm:pt>
    <dgm:pt modelId="{2EBC8425-0CCB-45E0-A798-D610163516C4}" type="pres">
      <dgm:prSet presAssocID="{731F6787-5460-4218-853A-A148F70030B3}" presName="Name28" presStyleLbl="parChTrans1D2" presStyleIdx="2" presStyleCnt="3"/>
      <dgm:spPr/>
    </dgm:pt>
    <dgm:pt modelId="{A6437D69-4961-4D18-88E1-5935139170B7}" type="pres">
      <dgm:prSet presAssocID="{6CF28DC2-3793-4004-B26F-B3EF8501C63E}" presName="hierRoot2" presStyleCnt="0">
        <dgm:presLayoutVars>
          <dgm:hierBranch val="init"/>
        </dgm:presLayoutVars>
      </dgm:prSet>
      <dgm:spPr/>
    </dgm:pt>
    <dgm:pt modelId="{F8C076FF-E7F3-4539-A6E5-71A87C7D5B46}" type="pres">
      <dgm:prSet presAssocID="{6CF28DC2-3793-4004-B26F-B3EF8501C63E}" presName="rootComposite2" presStyleCnt="0"/>
      <dgm:spPr/>
    </dgm:pt>
    <dgm:pt modelId="{F9F3DE3A-64CA-445F-89C9-6E7FB0CC59FD}" type="pres">
      <dgm:prSet presAssocID="{6CF28DC2-3793-4004-B26F-B3EF8501C63E}" presName="rootText2" presStyleLbl="alignAcc1" presStyleIdx="0" presStyleCnt="0">
        <dgm:presLayoutVars>
          <dgm:chPref val="3"/>
        </dgm:presLayoutVars>
      </dgm:prSet>
      <dgm:spPr/>
    </dgm:pt>
    <dgm:pt modelId="{2F145E7D-9A70-4E24-B6B6-A6EC80D31CF4}" type="pres">
      <dgm:prSet presAssocID="{6CF28DC2-3793-4004-B26F-B3EF8501C63E}" presName="topArc2" presStyleLbl="parChTrans1D1" presStyleIdx="6" presStyleCnt="8"/>
      <dgm:spPr/>
    </dgm:pt>
    <dgm:pt modelId="{84B21CFA-83B0-4467-83DD-464D05D1124F}" type="pres">
      <dgm:prSet presAssocID="{6CF28DC2-3793-4004-B26F-B3EF8501C63E}" presName="bottomArc2" presStyleLbl="parChTrans1D1" presStyleIdx="7" presStyleCnt="8"/>
      <dgm:spPr/>
    </dgm:pt>
    <dgm:pt modelId="{47649872-30DC-4CF3-8670-4EAEBF75EBA7}" type="pres">
      <dgm:prSet presAssocID="{6CF28DC2-3793-4004-B26F-B3EF8501C63E}" presName="topConnNode2" presStyleLbl="node2" presStyleIdx="0" presStyleCnt="0"/>
      <dgm:spPr/>
    </dgm:pt>
    <dgm:pt modelId="{343667AF-C1E2-4214-91FA-839452874E4E}" type="pres">
      <dgm:prSet presAssocID="{6CF28DC2-3793-4004-B26F-B3EF8501C63E}" presName="hierChild4" presStyleCnt="0"/>
      <dgm:spPr/>
    </dgm:pt>
    <dgm:pt modelId="{828F2DAE-0060-49A2-80DB-EBA045A19901}" type="pres">
      <dgm:prSet presAssocID="{6CF28DC2-3793-4004-B26F-B3EF8501C63E}" presName="hierChild5" presStyleCnt="0"/>
      <dgm:spPr/>
    </dgm:pt>
    <dgm:pt modelId="{9B518FB4-A326-4903-B397-C3EDAE5E4DF2}" type="pres">
      <dgm:prSet presAssocID="{ECB3E84F-0632-4ED3-82CD-5244EDFE1106}" presName="hierChild3" presStyleCnt="0"/>
      <dgm:spPr/>
    </dgm:pt>
  </dgm:ptLst>
  <dgm:cxnLst>
    <dgm:cxn modelId="{41486E17-0C1F-453D-87B2-3F74E37438A0}" type="presOf" srcId="{6BC57C46-FE13-406C-B2AA-0A56B0C141BA}" destId="{E23E0A45-A9C2-4288-85B4-37CFB226FD51}" srcOrd="0" destOrd="0" presId="urn:microsoft.com/office/officeart/2008/layout/HalfCircleOrganizationChart"/>
    <dgm:cxn modelId="{4D0CDF2C-F2A5-42F8-8346-9A23D922E839}" type="presOf" srcId="{6CF28DC2-3793-4004-B26F-B3EF8501C63E}" destId="{47649872-30DC-4CF3-8670-4EAEBF75EBA7}" srcOrd="1" destOrd="0" presId="urn:microsoft.com/office/officeart/2008/layout/HalfCircleOrganizationChart"/>
    <dgm:cxn modelId="{2F7A5334-1738-4F39-B7BA-8431008AAC86}" srcId="{ECB3E84F-0632-4ED3-82CD-5244EDFE1106}" destId="{6BC57C46-FE13-406C-B2AA-0A56B0C141BA}" srcOrd="0" destOrd="0" parTransId="{AA98BE5F-1552-42A4-A365-119FEF789ABC}" sibTransId="{2896BA89-1D8D-4AC1-9996-6D877B31E632}"/>
    <dgm:cxn modelId="{BC097D34-0B93-4E92-82C8-7D3EAAEE7EB7}" type="presOf" srcId="{558F7B33-81AB-40FE-AF91-0FE55FA089C4}" destId="{890F7B72-7594-4D5A-AB62-FB8809207EB9}" srcOrd="0" destOrd="0" presId="urn:microsoft.com/office/officeart/2008/layout/HalfCircleOrganizationChart"/>
    <dgm:cxn modelId="{678E9941-C2AF-4057-859D-8D94004AC76A}" type="presOf" srcId="{F84E9FE6-C61D-447F-84C8-9D64EA8D2117}" destId="{751F59F4-2A7B-493A-B9FA-B904C90B4B9E}" srcOrd="0" destOrd="0" presId="urn:microsoft.com/office/officeart/2008/layout/HalfCircleOrganizationChart"/>
    <dgm:cxn modelId="{B59B7E71-427B-4BA2-95D8-40526055DCB0}" type="presOf" srcId="{96B0C0C9-B6B8-4AA6-8D18-C805A35B9FBA}" destId="{552D0C42-9310-4F7E-9F7E-84A6F3C69ABE}" srcOrd="0" destOrd="0" presId="urn:microsoft.com/office/officeart/2008/layout/HalfCircleOrganizationChart"/>
    <dgm:cxn modelId="{6EED0052-54BC-4CEF-97D2-77BD1BEE655E}" srcId="{ECB3E84F-0632-4ED3-82CD-5244EDFE1106}" destId="{558F7B33-81AB-40FE-AF91-0FE55FA089C4}" srcOrd="1" destOrd="0" parTransId="{96B0C0C9-B6B8-4AA6-8D18-C805A35B9FBA}" sibTransId="{FB79E77F-B488-4475-9C4E-6C672F16EE1B}"/>
    <dgm:cxn modelId="{DA163F76-71B5-46E9-B324-E0BF46370D17}" type="presOf" srcId="{558F7B33-81AB-40FE-AF91-0FE55FA089C4}" destId="{A9FC1E2D-B4CD-49BB-9792-A5A32E7C83B0}" srcOrd="1" destOrd="0" presId="urn:microsoft.com/office/officeart/2008/layout/HalfCircleOrganizationChart"/>
    <dgm:cxn modelId="{846E1359-9242-4E3D-8E86-4E0600DC0455}" type="presOf" srcId="{731F6787-5460-4218-853A-A148F70030B3}" destId="{2EBC8425-0CCB-45E0-A798-D610163516C4}" srcOrd="0" destOrd="0" presId="urn:microsoft.com/office/officeart/2008/layout/HalfCircleOrganizationChart"/>
    <dgm:cxn modelId="{B2D3BF96-649A-457A-9E93-5E283D03313C}" type="presOf" srcId="{6BC57C46-FE13-406C-B2AA-0A56B0C141BA}" destId="{A843E6AA-250A-4C09-B24D-54D3F6F21B90}" srcOrd="1" destOrd="0" presId="urn:microsoft.com/office/officeart/2008/layout/HalfCircleOrganizationChart"/>
    <dgm:cxn modelId="{7D0614C3-D65B-4ED2-ACFA-44969018C8F1}" type="presOf" srcId="{AA98BE5F-1552-42A4-A365-119FEF789ABC}" destId="{05664AA1-5DF8-4DFF-8607-3ABCE1F0D629}" srcOrd="0" destOrd="0" presId="urn:microsoft.com/office/officeart/2008/layout/HalfCircleOrganizationChart"/>
    <dgm:cxn modelId="{B1E15AC4-8359-4111-B2A4-930509FA62A0}" srcId="{F84E9FE6-C61D-447F-84C8-9D64EA8D2117}" destId="{ECB3E84F-0632-4ED3-82CD-5244EDFE1106}" srcOrd="0" destOrd="0" parTransId="{2C430C5E-9E87-4261-AD6E-DC9B7B5F5CB2}" sibTransId="{99C4F0AF-3911-420A-B52C-0B11CD44FD09}"/>
    <dgm:cxn modelId="{1A1E02C5-8DA5-4AEC-A9E5-54C82E4D916D}" type="presOf" srcId="{ECB3E84F-0632-4ED3-82CD-5244EDFE1106}" destId="{DC190FE0-5ED4-4793-9502-6D1BB242DEE1}" srcOrd="0" destOrd="0" presId="urn:microsoft.com/office/officeart/2008/layout/HalfCircleOrganizationChart"/>
    <dgm:cxn modelId="{EA028BDD-D232-4C13-AB7D-A75CFCD8EC05}" srcId="{ECB3E84F-0632-4ED3-82CD-5244EDFE1106}" destId="{6CF28DC2-3793-4004-B26F-B3EF8501C63E}" srcOrd="2" destOrd="0" parTransId="{731F6787-5460-4218-853A-A148F70030B3}" sibTransId="{137CC1DC-8E9C-4F91-9504-1F3BAB278B38}"/>
    <dgm:cxn modelId="{88D628EB-E88B-4577-8A24-FCC60F6EDD17}" type="presOf" srcId="{ECB3E84F-0632-4ED3-82CD-5244EDFE1106}" destId="{A59FA9A8-DA51-4731-BFA0-0A407067DEE5}" srcOrd="1" destOrd="0" presId="urn:microsoft.com/office/officeart/2008/layout/HalfCircleOrganizationChart"/>
    <dgm:cxn modelId="{12A13DF9-3237-4CA5-AB7B-0E340EBC8B84}" type="presOf" srcId="{6CF28DC2-3793-4004-B26F-B3EF8501C63E}" destId="{F9F3DE3A-64CA-445F-89C9-6E7FB0CC59FD}" srcOrd="0" destOrd="0" presId="urn:microsoft.com/office/officeart/2008/layout/HalfCircleOrganizationChart"/>
    <dgm:cxn modelId="{BF145ECA-2EEF-4D5B-8C53-AB63F1E47CD4}" type="presParOf" srcId="{751F59F4-2A7B-493A-B9FA-B904C90B4B9E}" destId="{B8CFD5F9-F885-4080-AA91-FCDA09D6196E}" srcOrd="0" destOrd="0" presId="urn:microsoft.com/office/officeart/2008/layout/HalfCircleOrganizationChart"/>
    <dgm:cxn modelId="{ACA5146C-D1A8-4E56-AEAE-24336BEB0B08}" type="presParOf" srcId="{B8CFD5F9-F885-4080-AA91-FCDA09D6196E}" destId="{FEDF7FE9-11E4-4299-B605-CF4256FB3821}" srcOrd="0" destOrd="0" presId="urn:microsoft.com/office/officeart/2008/layout/HalfCircleOrganizationChart"/>
    <dgm:cxn modelId="{27A99B0A-1710-4ADC-A582-91640B84FD81}" type="presParOf" srcId="{FEDF7FE9-11E4-4299-B605-CF4256FB3821}" destId="{DC190FE0-5ED4-4793-9502-6D1BB242DEE1}" srcOrd="0" destOrd="0" presId="urn:microsoft.com/office/officeart/2008/layout/HalfCircleOrganizationChart"/>
    <dgm:cxn modelId="{897301EC-32D7-4C05-9D5B-A192C6BE4173}" type="presParOf" srcId="{FEDF7FE9-11E4-4299-B605-CF4256FB3821}" destId="{C443AAF1-FA3B-4008-ACFF-84673FA6B461}" srcOrd="1" destOrd="0" presId="urn:microsoft.com/office/officeart/2008/layout/HalfCircleOrganizationChart"/>
    <dgm:cxn modelId="{FEF9AC4C-D428-4B1E-962C-EB17CF505271}" type="presParOf" srcId="{FEDF7FE9-11E4-4299-B605-CF4256FB3821}" destId="{999D439B-F0E9-4D9B-8CF8-26EB3BF5B735}" srcOrd="2" destOrd="0" presId="urn:microsoft.com/office/officeart/2008/layout/HalfCircleOrganizationChart"/>
    <dgm:cxn modelId="{FF090EC1-FC0B-477B-91E9-D9DE1EE35384}" type="presParOf" srcId="{FEDF7FE9-11E4-4299-B605-CF4256FB3821}" destId="{A59FA9A8-DA51-4731-BFA0-0A407067DEE5}" srcOrd="3" destOrd="0" presId="urn:microsoft.com/office/officeart/2008/layout/HalfCircleOrganizationChart"/>
    <dgm:cxn modelId="{51935632-A446-4128-886B-52C8A6E87489}" type="presParOf" srcId="{B8CFD5F9-F885-4080-AA91-FCDA09D6196E}" destId="{E179DE8F-B149-44AC-84F6-6E05B7C37FA7}" srcOrd="1" destOrd="0" presId="urn:microsoft.com/office/officeart/2008/layout/HalfCircleOrganizationChart"/>
    <dgm:cxn modelId="{7B47A08A-CF03-472A-BA17-3D9C10A1CD33}" type="presParOf" srcId="{E179DE8F-B149-44AC-84F6-6E05B7C37FA7}" destId="{05664AA1-5DF8-4DFF-8607-3ABCE1F0D629}" srcOrd="0" destOrd="0" presId="urn:microsoft.com/office/officeart/2008/layout/HalfCircleOrganizationChart"/>
    <dgm:cxn modelId="{D11FA6EB-3E61-4CC5-A183-3A9BBA724365}" type="presParOf" srcId="{E179DE8F-B149-44AC-84F6-6E05B7C37FA7}" destId="{F963AF52-1C55-4A8E-AE21-115902E78673}" srcOrd="1" destOrd="0" presId="urn:microsoft.com/office/officeart/2008/layout/HalfCircleOrganizationChart"/>
    <dgm:cxn modelId="{EB07A96B-B22D-4095-A035-44FB4ACEB192}" type="presParOf" srcId="{F963AF52-1C55-4A8E-AE21-115902E78673}" destId="{FFC05BAE-454C-4725-83EB-767980F0BF87}" srcOrd="0" destOrd="0" presId="urn:microsoft.com/office/officeart/2008/layout/HalfCircleOrganizationChart"/>
    <dgm:cxn modelId="{7EFA5FD2-EEB3-42EA-8041-F6BD5A02DFFA}" type="presParOf" srcId="{FFC05BAE-454C-4725-83EB-767980F0BF87}" destId="{E23E0A45-A9C2-4288-85B4-37CFB226FD51}" srcOrd="0" destOrd="0" presId="urn:microsoft.com/office/officeart/2008/layout/HalfCircleOrganizationChart"/>
    <dgm:cxn modelId="{1336DB09-29EE-4A71-BBD7-823F29EBA456}" type="presParOf" srcId="{FFC05BAE-454C-4725-83EB-767980F0BF87}" destId="{720AF03B-9489-4387-A36E-9DBBE19AC1BE}" srcOrd="1" destOrd="0" presId="urn:microsoft.com/office/officeart/2008/layout/HalfCircleOrganizationChart"/>
    <dgm:cxn modelId="{1A316353-06A7-4BC4-B5D1-715C2A433B42}" type="presParOf" srcId="{FFC05BAE-454C-4725-83EB-767980F0BF87}" destId="{EC515A50-8B50-4B1F-9C3A-5F6C97AC9129}" srcOrd="2" destOrd="0" presId="urn:microsoft.com/office/officeart/2008/layout/HalfCircleOrganizationChart"/>
    <dgm:cxn modelId="{148A89CE-8D2E-454A-95C3-52710C2147A5}" type="presParOf" srcId="{FFC05BAE-454C-4725-83EB-767980F0BF87}" destId="{A843E6AA-250A-4C09-B24D-54D3F6F21B90}" srcOrd="3" destOrd="0" presId="urn:microsoft.com/office/officeart/2008/layout/HalfCircleOrganizationChart"/>
    <dgm:cxn modelId="{DC3C3A27-D3A5-4B82-949E-7F8EDED3E8A2}" type="presParOf" srcId="{F963AF52-1C55-4A8E-AE21-115902E78673}" destId="{E6D3ED8C-8447-4007-B2EA-B214A624439A}" srcOrd="1" destOrd="0" presId="urn:microsoft.com/office/officeart/2008/layout/HalfCircleOrganizationChart"/>
    <dgm:cxn modelId="{C12D82DA-9CBE-492B-B2AD-8BF4444A6E23}" type="presParOf" srcId="{F963AF52-1C55-4A8E-AE21-115902E78673}" destId="{FAA77F9E-E355-4AC3-9F15-2DCC36424D51}" srcOrd="2" destOrd="0" presId="urn:microsoft.com/office/officeart/2008/layout/HalfCircleOrganizationChart"/>
    <dgm:cxn modelId="{7201EC11-7D5C-4C15-B17B-9F49713F6E27}" type="presParOf" srcId="{E179DE8F-B149-44AC-84F6-6E05B7C37FA7}" destId="{552D0C42-9310-4F7E-9F7E-84A6F3C69ABE}" srcOrd="2" destOrd="0" presId="urn:microsoft.com/office/officeart/2008/layout/HalfCircleOrganizationChart"/>
    <dgm:cxn modelId="{2A024DC7-EF92-4BEC-9E63-DBD488FFEA64}" type="presParOf" srcId="{E179DE8F-B149-44AC-84F6-6E05B7C37FA7}" destId="{48561B87-AF2E-430C-9AB0-A3CD6A5DB344}" srcOrd="3" destOrd="0" presId="urn:microsoft.com/office/officeart/2008/layout/HalfCircleOrganizationChart"/>
    <dgm:cxn modelId="{99775159-45C9-4A7C-8B02-5ABE714FCD48}" type="presParOf" srcId="{48561B87-AF2E-430C-9AB0-A3CD6A5DB344}" destId="{B7C4E1BE-2D66-48B8-B75E-5B1F0B65ECB9}" srcOrd="0" destOrd="0" presId="urn:microsoft.com/office/officeart/2008/layout/HalfCircleOrganizationChart"/>
    <dgm:cxn modelId="{4D8CA566-236A-4171-95AA-3FF1D5A3CCB2}" type="presParOf" srcId="{B7C4E1BE-2D66-48B8-B75E-5B1F0B65ECB9}" destId="{890F7B72-7594-4D5A-AB62-FB8809207EB9}" srcOrd="0" destOrd="0" presId="urn:microsoft.com/office/officeart/2008/layout/HalfCircleOrganizationChart"/>
    <dgm:cxn modelId="{DD81CB53-E620-4D9B-96A5-BAD485EE1198}" type="presParOf" srcId="{B7C4E1BE-2D66-48B8-B75E-5B1F0B65ECB9}" destId="{ED6D9379-1142-47CA-836B-9BB37E98E741}" srcOrd="1" destOrd="0" presId="urn:microsoft.com/office/officeart/2008/layout/HalfCircleOrganizationChart"/>
    <dgm:cxn modelId="{1167E3EC-628C-43C7-897E-D56931ED59E6}" type="presParOf" srcId="{B7C4E1BE-2D66-48B8-B75E-5B1F0B65ECB9}" destId="{1EC5B3CA-AA81-412A-9B8F-283799003C94}" srcOrd="2" destOrd="0" presId="urn:microsoft.com/office/officeart/2008/layout/HalfCircleOrganizationChart"/>
    <dgm:cxn modelId="{D06BE04F-5B7F-42D2-AE3B-658E1EB9810B}" type="presParOf" srcId="{B7C4E1BE-2D66-48B8-B75E-5B1F0B65ECB9}" destId="{A9FC1E2D-B4CD-49BB-9792-A5A32E7C83B0}" srcOrd="3" destOrd="0" presId="urn:microsoft.com/office/officeart/2008/layout/HalfCircleOrganizationChart"/>
    <dgm:cxn modelId="{6F9FAB4D-142A-45B8-B714-2DABE9C63CBB}" type="presParOf" srcId="{48561B87-AF2E-430C-9AB0-A3CD6A5DB344}" destId="{EA1812FA-CF5D-4CDA-8069-EC60EBEE5D9C}" srcOrd="1" destOrd="0" presId="urn:microsoft.com/office/officeart/2008/layout/HalfCircleOrganizationChart"/>
    <dgm:cxn modelId="{A9F045EC-B837-49DA-A667-DC3B82AEE45F}" type="presParOf" srcId="{48561B87-AF2E-430C-9AB0-A3CD6A5DB344}" destId="{69B261CE-64C2-4AC0-8A08-8260891C9C2F}" srcOrd="2" destOrd="0" presId="urn:microsoft.com/office/officeart/2008/layout/HalfCircleOrganizationChart"/>
    <dgm:cxn modelId="{9C56A7F7-0A22-4CB3-BC55-6753ED7A67B1}" type="presParOf" srcId="{E179DE8F-B149-44AC-84F6-6E05B7C37FA7}" destId="{2EBC8425-0CCB-45E0-A798-D610163516C4}" srcOrd="4" destOrd="0" presId="urn:microsoft.com/office/officeart/2008/layout/HalfCircleOrganizationChart"/>
    <dgm:cxn modelId="{20EA4DA4-A7F4-4F86-BE8D-9908FA77087B}" type="presParOf" srcId="{E179DE8F-B149-44AC-84F6-6E05B7C37FA7}" destId="{A6437D69-4961-4D18-88E1-5935139170B7}" srcOrd="5" destOrd="0" presId="urn:microsoft.com/office/officeart/2008/layout/HalfCircleOrganizationChart"/>
    <dgm:cxn modelId="{1819C1D5-2B1F-4D07-AF32-74F4756BACF5}" type="presParOf" srcId="{A6437D69-4961-4D18-88E1-5935139170B7}" destId="{F8C076FF-E7F3-4539-A6E5-71A87C7D5B46}" srcOrd="0" destOrd="0" presId="urn:microsoft.com/office/officeart/2008/layout/HalfCircleOrganizationChart"/>
    <dgm:cxn modelId="{A48E39CD-4231-4174-B3FB-563F63BBB6C5}" type="presParOf" srcId="{F8C076FF-E7F3-4539-A6E5-71A87C7D5B46}" destId="{F9F3DE3A-64CA-445F-89C9-6E7FB0CC59FD}" srcOrd="0" destOrd="0" presId="urn:microsoft.com/office/officeart/2008/layout/HalfCircleOrganizationChart"/>
    <dgm:cxn modelId="{E0D2192C-D54E-4408-85F9-15143B7D5CBC}" type="presParOf" srcId="{F8C076FF-E7F3-4539-A6E5-71A87C7D5B46}" destId="{2F145E7D-9A70-4E24-B6B6-A6EC80D31CF4}" srcOrd="1" destOrd="0" presId="urn:microsoft.com/office/officeart/2008/layout/HalfCircleOrganizationChart"/>
    <dgm:cxn modelId="{36F5DFFE-858A-41AA-8F77-187BAD17EF0F}" type="presParOf" srcId="{F8C076FF-E7F3-4539-A6E5-71A87C7D5B46}" destId="{84B21CFA-83B0-4467-83DD-464D05D1124F}" srcOrd="2" destOrd="0" presId="urn:microsoft.com/office/officeart/2008/layout/HalfCircleOrganizationChart"/>
    <dgm:cxn modelId="{56AD7231-DA3F-4C09-B6C3-BC24FD1FB935}" type="presParOf" srcId="{F8C076FF-E7F3-4539-A6E5-71A87C7D5B46}" destId="{47649872-30DC-4CF3-8670-4EAEBF75EBA7}" srcOrd="3" destOrd="0" presId="urn:microsoft.com/office/officeart/2008/layout/HalfCircleOrganizationChart"/>
    <dgm:cxn modelId="{5651D3FE-1363-4F06-983E-1A06460D8EAA}" type="presParOf" srcId="{A6437D69-4961-4D18-88E1-5935139170B7}" destId="{343667AF-C1E2-4214-91FA-839452874E4E}" srcOrd="1" destOrd="0" presId="urn:microsoft.com/office/officeart/2008/layout/HalfCircleOrganizationChart"/>
    <dgm:cxn modelId="{A5A06F1D-DAC2-4FAB-85BD-871C583E94B2}" type="presParOf" srcId="{A6437D69-4961-4D18-88E1-5935139170B7}" destId="{828F2DAE-0060-49A2-80DB-EBA045A19901}" srcOrd="2" destOrd="0" presId="urn:microsoft.com/office/officeart/2008/layout/HalfCircleOrganizationChart"/>
    <dgm:cxn modelId="{DAE30FDD-D015-4323-81D5-25C71932E9F7}" type="presParOf" srcId="{B8CFD5F9-F885-4080-AA91-FCDA09D6196E}" destId="{9B518FB4-A326-4903-B397-C3EDAE5E4DF2}"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4E9FE6-C61D-447F-84C8-9D64EA8D2117}"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6BC57C46-FE13-406C-B2AA-0A56B0C141BA}">
      <dgm:prSet phldrT="[Text]" custT="1"/>
      <dgm:spPr/>
      <dgm:t>
        <a:bodyPr/>
        <a:lstStyle/>
        <a:p>
          <a:r>
            <a:rPr lang="en-GB" sz="1800"/>
            <a:t>Local Net Zero Hubs </a:t>
          </a:r>
        </a:p>
      </dgm:t>
    </dgm:pt>
    <dgm:pt modelId="{AA98BE5F-1552-42A4-A365-119FEF789ABC}" type="parTrans" cxnId="{2F7A5334-1738-4F39-B7BA-8431008AAC86}">
      <dgm:prSet/>
      <dgm:spPr/>
      <dgm:t>
        <a:bodyPr/>
        <a:lstStyle/>
        <a:p>
          <a:endParaRPr lang="en-GB" sz="1800"/>
        </a:p>
      </dgm:t>
    </dgm:pt>
    <dgm:pt modelId="{2896BA89-1D8D-4AC1-9996-6D877B31E632}" type="sibTrans" cxnId="{2F7A5334-1738-4F39-B7BA-8431008AAC86}">
      <dgm:prSet/>
      <dgm:spPr/>
      <dgm:t>
        <a:bodyPr/>
        <a:lstStyle/>
        <a:p>
          <a:endParaRPr lang="en-GB" sz="1800"/>
        </a:p>
      </dgm:t>
    </dgm:pt>
    <dgm:pt modelId="{558F7B33-81AB-40FE-AF91-0FE55FA089C4}">
      <dgm:prSet phldrT="[Text]" custT="1"/>
      <dgm:spPr/>
      <dgm:t>
        <a:bodyPr/>
        <a:lstStyle/>
        <a:p>
          <a:r>
            <a:rPr lang="en-GB" sz="1800"/>
            <a:t>Local Net Zero Accelerator</a:t>
          </a:r>
        </a:p>
      </dgm:t>
    </dgm:pt>
    <dgm:pt modelId="{96B0C0C9-B6B8-4AA6-8D18-C805A35B9FBA}" type="parTrans" cxnId="{6EED0052-54BC-4CEF-97D2-77BD1BEE655E}">
      <dgm:prSet/>
      <dgm:spPr/>
      <dgm:t>
        <a:bodyPr/>
        <a:lstStyle/>
        <a:p>
          <a:endParaRPr lang="en-GB" sz="1800"/>
        </a:p>
      </dgm:t>
    </dgm:pt>
    <dgm:pt modelId="{FB79E77F-B488-4475-9C4E-6C672F16EE1B}" type="sibTrans" cxnId="{6EED0052-54BC-4CEF-97D2-77BD1BEE655E}">
      <dgm:prSet/>
      <dgm:spPr/>
      <dgm:t>
        <a:bodyPr/>
        <a:lstStyle/>
        <a:p>
          <a:endParaRPr lang="en-GB" sz="1800"/>
        </a:p>
      </dgm:t>
    </dgm:pt>
    <dgm:pt modelId="{ECB3E84F-0632-4ED3-82CD-5244EDFE1106}">
      <dgm:prSet phldrT="[Text]" custT="1"/>
      <dgm:spPr/>
      <dgm:t>
        <a:bodyPr/>
        <a:lstStyle/>
        <a:p>
          <a:r>
            <a:rPr lang="en-GB" sz="2400" b="1"/>
            <a:t>Delivery and Demonstration  </a:t>
          </a:r>
        </a:p>
      </dgm:t>
    </dgm:pt>
    <dgm:pt modelId="{99C4F0AF-3911-420A-B52C-0B11CD44FD09}" type="sibTrans" cxnId="{B1E15AC4-8359-4111-B2A4-930509FA62A0}">
      <dgm:prSet/>
      <dgm:spPr/>
      <dgm:t>
        <a:bodyPr/>
        <a:lstStyle/>
        <a:p>
          <a:endParaRPr lang="en-GB" sz="1800"/>
        </a:p>
      </dgm:t>
    </dgm:pt>
    <dgm:pt modelId="{2C430C5E-9E87-4261-AD6E-DC9B7B5F5CB2}" type="parTrans" cxnId="{B1E15AC4-8359-4111-B2A4-930509FA62A0}">
      <dgm:prSet/>
      <dgm:spPr/>
      <dgm:t>
        <a:bodyPr/>
        <a:lstStyle/>
        <a:p>
          <a:endParaRPr lang="en-GB" sz="1800"/>
        </a:p>
      </dgm:t>
    </dgm:pt>
    <dgm:pt modelId="{6CF28DC2-3793-4004-B26F-B3EF8501C63E}">
      <dgm:prSet phldrT="[Text]" custT="1"/>
      <dgm:spPr/>
      <dgm:t>
        <a:bodyPr/>
        <a:lstStyle/>
        <a:p>
          <a:r>
            <a:rPr lang="en-GB" sz="1800"/>
            <a:t>Analysis</a:t>
          </a:r>
        </a:p>
      </dgm:t>
    </dgm:pt>
    <dgm:pt modelId="{731F6787-5460-4218-853A-A148F70030B3}" type="parTrans" cxnId="{EA028BDD-D232-4C13-AB7D-A75CFCD8EC05}">
      <dgm:prSet/>
      <dgm:spPr/>
      <dgm:t>
        <a:bodyPr/>
        <a:lstStyle/>
        <a:p>
          <a:endParaRPr lang="en-GB" sz="2400"/>
        </a:p>
      </dgm:t>
    </dgm:pt>
    <dgm:pt modelId="{137CC1DC-8E9C-4F91-9504-1F3BAB278B38}" type="sibTrans" cxnId="{EA028BDD-D232-4C13-AB7D-A75CFCD8EC05}">
      <dgm:prSet/>
      <dgm:spPr/>
      <dgm:t>
        <a:bodyPr/>
        <a:lstStyle/>
        <a:p>
          <a:endParaRPr lang="en-GB" sz="2400"/>
        </a:p>
      </dgm:t>
    </dgm:pt>
    <dgm:pt modelId="{751F59F4-2A7B-493A-B9FA-B904C90B4B9E}" type="pres">
      <dgm:prSet presAssocID="{F84E9FE6-C61D-447F-84C8-9D64EA8D2117}" presName="Name0" presStyleCnt="0">
        <dgm:presLayoutVars>
          <dgm:orgChart val="1"/>
          <dgm:chPref val="1"/>
          <dgm:dir/>
          <dgm:animOne val="branch"/>
          <dgm:animLvl val="lvl"/>
          <dgm:resizeHandles/>
        </dgm:presLayoutVars>
      </dgm:prSet>
      <dgm:spPr/>
    </dgm:pt>
    <dgm:pt modelId="{B8CFD5F9-F885-4080-AA91-FCDA09D6196E}" type="pres">
      <dgm:prSet presAssocID="{ECB3E84F-0632-4ED3-82CD-5244EDFE1106}" presName="hierRoot1" presStyleCnt="0">
        <dgm:presLayoutVars>
          <dgm:hierBranch val="init"/>
        </dgm:presLayoutVars>
      </dgm:prSet>
      <dgm:spPr/>
    </dgm:pt>
    <dgm:pt modelId="{FEDF7FE9-11E4-4299-B605-CF4256FB3821}" type="pres">
      <dgm:prSet presAssocID="{ECB3E84F-0632-4ED3-82CD-5244EDFE1106}" presName="rootComposite1" presStyleCnt="0"/>
      <dgm:spPr/>
    </dgm:pt>
    <dgm:pt modelId="{DC190FE0-5ED4-4793-9502-6D1BB242DEE1}" type="pres">
      <dgm:prSet presAssocID="{ECB3E84F-0632-4ED3-82CD-5244EDFE1106}" presName="rootText1" presStyleLbl="alignAcc1" presStyleIdx="0" presStyleCnt="0" custScaleX="180561">
        <dgm:presLayoutVars>
          <dgm:chPref val="3"/>
        </dgm:presLayoutVars>
      </dgm:prSet>
      <dgm:spPr/>
    </dgm:pt>
    <dgm:pt modelId="{C443AAF1-FA3B-4008-ACFF-84673FA6B461}" type="pres">
      <dgm:prSet presAssocID="{ECB3E84F-0632-4ED3-82CD-5244EDFE1106}" presName="topArc1" presStyleLbl="parChTrans1D1" presStyleIdx="0" presStyleCnt="8"/>
      <dgm:spPr/>
    </dgm:pt>
    <dgm:pt modelId="{999D439B-F0E9-4D9B-8CF8-26EB3BF5B735}" type="pres">
      <dgm:prSet presAssocID="{ECB3E84F-0632-4ED3-82CD-5244EDFE1106}" presName="bottomArc1" presStyleLbl="parChTrans1D1" presStyleIdx="1" presStyleCnt="8"/>
      <dgm:spPr/>
    </dgm:pt>
    <dgm:pt modelId="{A59FA9A8-DA51-4731-BFA0-0A407067DEE5}" type="pres">
      <dgm:prSet presAssocID="{ECB3E84F-0632-4ED3-82CD-5244EDFE1106}" presName="topConnNode1" presStyleLbl="node1" presStyleIdx="0" presStyleCnt="0"/>
      <dgm:spPr/>
    </dgm:pt>
    <dgm:pt modelId="{E179DE8F-B149-44AC-84F6-6E05B7C37FA7}" type="pres">
      <dgm:prSet presAssocID="{ECB3E84F-0632-4ED3-82CD-5244EDFE1106}" presName="hierChild2" presStyleCnt="0"/>
      <dgm:spPr/>
    </dgm:pt>
    <dgm:pt modelId="{05664AA1-5DF8-4DFF-8607-3ABCE1F0D629}" type="pres">
      <dgm:prSet presAssocID="{AA98BE5F-1552-42A4-A365-119FEF789ABC}" presName="Name28" presStyleLbl="parChTrans1D2" presStyleIdx="0" presStyleCnt="3"/>
      <dgm:spPr/>
    </dgm:pt>
    <dgm:pt modelId="{F963AF52-1C55-4A8E-AE21-115902E78673}" type="pres">
      <dgm:prSet presAssocID="{6BC57C46-FE13-406C-B2AA-0A56B0C141BA}" presName="hierRoot2" presStyleCnt="0">
        <dgm:presLayoutVars>
          <dgm:hierBranch val="init"/>
        </dgm:presLayoutVars>
      </dgm:prSet>
      <dgm:spPr/>
    </dgm:pt>
    <dgm:pt modelId="{FFC05BAE-454C-4725-83EB-767980F0BF87}" type="pres">
      <dgm:prSet presAssocID="{6BC57C46-FE13-406C-B2AA-0A56B0C141BA}" presName="rootComposite2" presStyleCnt="0"/>
      <dgm:spPr/>
    </dgm:pt>
    <dgm:pt modelId="{E23E0A45-A9C2-4288-85B4-37CFB226FD51}" type="pres">
      <dgm:prSet presAssocID="{6BC57C46-FE13-406C-B2AA-0A56B0C141BA}" presName="rootText2" presStyleLbl="alignAcc1" presStyleIdx="0" presStyleCnt="0">
        <dgm:presLayoutVars>
          <dgm:chPref val="3"/>
        </dgm:presLayoutVars>
      </dgm:prSet>
      <dgm:spPr/>
    </dgm:pt>
    <dgm:pt modelId="{720AF03B-9489-4387-A36E-9DBBE19AC1BE}" type="pres">
      <dgm:prSet presAssocID="{6BC57C46-FE13-406C-B2AA-0A56B0C141BA}" presName="topArc2" presStyleLbl="parChTrans1D1" presStyleIdx="2" presStyleCnt="8"/>
      <dgm:spPr/>
    </dgm:pt>
    <dgm:pt modelId="{EC515A50-8B50-4B1F-9C3A-5F6C97AC9129}" type="pres">
      <dgm:prSet presAssocID="{6BC57C46-FE13-406C-B2AA-0A56B0C141BA}" presName="bottomArc2" presStyleLbl="parChTrans1D1" presStyleIdx="3" presStyleCnt="8"/>
      <dgm:spPr/>
    </dgm:pt>
    <dgm:pt modelId="{A843E6AA-250A-4C09-B24D-54D3F6F21B90}" type="pres">
      <dgm:prSet presAssocID="{6BC57C46-FE13-406C-B2AA-0A56B0C141BA}" presName="topConnNode2" presStyleLbl="node2" presStyleIdx="0" presStyleCnt="0"/>
      <dgm:spPr/>
    </dgm:pt>
    <dgm:pt modelId="{E6D3ED8C-8447-4007-B2EA-B214A624439A}" type="pres">
      <dgm:prSet presAssocID="{6BC57C46-FE13-406C-B2AA-0A56B0C141BA}" presName="hierChild4" presStyleCnt="0"/>
      <dgm:spPr/>
    </dgm:pt>
    <dgm:pt modelId="{FAA77F9E-E355-4AC3-9F15-2DCC36424D51}" type="pres">
      <dgm:prSet presAssocID="{6BC57C46-FE13-406C-B2AA-0A56B0C141BA}" presName="hierChild5" presStyleCnt="0"/>
      <dgm:spPr/>
    </dgm:pt>
    <dgm:pt modelId="{552D0C42-9310-4F7E-9F7E-84A6F3C69ABE}" type="pres">
      <dgm:prSet presAssocID="{96B0C0C9-B6B8-4AA6-8D18-C805A35B9FBA}" presName="Name28" presStyleLbl="parChTrans1D2" presStyleIdx="1" presStyleCnt="3"/>
      <dgm:spPr/>
    </dgm:pt>
    <dgm:pt modelId="{48561B87-AF2E-430C-9AB0-A3CD6A5DB344}" type="pres">
      <dgm:prSet presAssocID="{558F7B33-81AB-40FE-AF91-0FE55FA089C4}" presName="hierRoot2" presStyleCnt="0">
        <dgm:presLayoutVars>
          <dgm:hierBranch val="init"/>
        </dgm:presLayoutVars>
      </dgm:prSet>
      <dgm:spPr/>
    </dgm:pt>
    <dgm:pt modelId="{B7C4E1BE-2D66-48B8-B75E-5B1F0B65ECB9}" type="pres">
      <dgm:prSet presAssocID="{558F7B33-81AB-40FE-AF91-0FE55FA089C4}" presName="rootComposite2" presStyleCnt="0"/>
      <dgm:spPr/>
    </dgm:pt>
    <dgm:pt modelId="{890F7B72-7594-4D5A-AB62-FB8809207EB9}" type="pres">
      <dgm:prSet presAssocID="{558F7B33-81AB-40FE-AF91-0FE55FA089C4}" presName="rootText2" presStyleLbl="alignAcc1" presStyleIdx="0" presStyleCnt="0">
        <dgm:presLayoutVars>
          <dgm:chPref val="3"/>
        </dgm:presLayoutVars>
      </dgm:prSet>
      <dgm:spPr/>
    </dgm:pt>
    <dgm:pt modelId="{ED6D9379-1142-47CA-836B-9BB37E98E741}" type="pres">
      <dgm:prSet presAssocID="{558F7B33-81AB-40FE-AF91-0FE55FA089C4}" presName="topArc2" presStyleLbl="parChTrans1D1" presStyleIdx="4" presStyleCnt="8"/>
      <dgm:spPr/>
    </dgm:pt>
    <dgm:pt modelId="{1EC5B3CA-AA81-412A-9B8F-283799003C94}" type="pres">
      <dgm:prSet presAssocID="{558F7B33-81AB-40FE-AF91-0FE55FA089C4}" presName="bottomArc2" presStyleLbl="parChTrans1D1" presStyleIdx="5" presStyleCnt="8"/>
      <dgm:spPr/>
    </dgm:pt>
    <dgm:pt modelId="{A9FC1E2D-B4CD-49BB-9792-A5A32E7C83B0}" type="pres">
      <dgm:prSet presAssocID="{558F7B33-81AB-40FE-AF91-0FE55FA089C4}" presName="topConnNode2" presStyleLbl="node2" presStyleIdx="0" presStyleCnt="0"/>
      <dgm:spPr/>
    </dgm:pt>
    <dgm:pt modelId="{EA1812FA-CF5D-4CDA-8069-EC60EBEE5D9C}" type="pres">
      <dgm:prSet presAssocID="{558F7B33-81AB-40FE-AF91-0FE55FA089C4}" presName="hierChild4" presStyleCnt="0"/>
      <dgm:spPr/>
    </dgm:pt>
    <dgm:pt modelId="{69B261CE-64C2-4AC0-8A08-8260891C9C2F}" type="pres">
      <dgm:prSet presAssocID="{558F7B33-81AB-40FE-AF91-0FE55FA089C4}" presName="hierChild5" presStyleCnt="0"/>
      <dgm:spPr/>
    </dgm:pt>
    <dgm:pt modelId="{2EBC8425-0CCB-45E0-A798-D610163516C4}" type="pres">
      <dgm:prSet presAssocID="{731F6787-5460-4218-853A-A148F70030B3}" presName="Name28" presStyleLbl="parChTrans1D2" presStyleIdx="2" presStyleCnt="3"/>
      <dgm:spPr/>
    </dgm:pt>
    <dgm:pt modelId="{A6437D69-4961-4D18-88E1-5935139170B7}" type="pres">
      <dgm:prSet presAssocID="{6CF28DC2-3793-4004-B26F-B3EF8501C63E}" presName="hierRoot2" presStyleCnt="0">
        <dgm:presLayoutVars>
          <dgm:hierBranch val="init"/>
        </dgm:presLayoutVars>
      </dgm:prSet>
      <dgm:spPr/>
    </dgm:pt>
    <dgm:pt modelId="{F8C076FF-E7F3-4539-A6E5-71A87C7D5B46}" type="pres">
      <dgm:prSet presAssocID="{6CF28DC2-3793-4004-B26F-B3EF8501C63E}" presName="rootComposite2" presStyleCnt="0"/>
      <dgm:spPr/>
    </dgm:pt>
    <dgm:pt modelId="{F9F3DE3A-64CA-445F-89C9-6E7FB0CC59FD}" type="pres">
      <dgm:prSet presAssocID="{6CF28DC2-3793-4004-B26F-B3EF8501C63E}" presName="rootText2" presStyleLbl="alignAcc1" presStyleIdx="0" presStyleCnt="0">
        <dgm:presLayoutVars>
          <dgm:chPref val="3"/>
        </dgm:presLayoutVars>
      </dgm:prSet>
      <dgm:spPr/>
    </dgm:pt>
    <dgm:pt modelId="{2F145E7D-9A70-4E24-B6B6-A6EC80D31CF4}" type="pres">
      <dgm:prSet presAssocID="{6CF28DC2-3793-4004-B26F-B3EF8501C63E}" presName="topArc2" presStyleLbl="parChTrans1D1" presStyleIdx="6" presStyleCnt="8"/>
      <dgm:spPr/>
    </dgm:pt>
    <dgm:pt modelId="{84B21CFA-83B0-4467-83DD-464D05D1124F}" type="pres">
      <dgm:prSet presAssocID="{6CF28DC2-3793-4004-B26F-B3EF8501C63E}" presName="bottomArc2" presStyleLbl="parChTrans1D1" presStyleIdx="7" presStyleCnt="8"/>
      <dgm:spPr/>
    </dgm:pt>
    <dgm:pt modelId="{47649872-30DC-4CF3-8670-4EAEBF75EBA7}" type="pres">
      <dgm:prSet presAssocID="{6CF28DC2-3793-4004-B26F-B3EF8501C63E}" presName="topConnNode2" presStyleLbl="node2" presStyleIdx="0" presStyleCnt="0"/>
      <dgm:spPr/>
    </dgm:pt>
    <dgm:pt modelId="{343667AF-C1E2-4214-91FA-839452874E4E}" type="pres">
      <dgm:prSet presAssocID="{6CF28DC2-3793-4004-B26F-B3EF8501C63E}" presName="hierChild4" presStyleCnt="0"/>
      <dgm:spPr/>
    </dgm:pt>
    <dgm:pt modelId="{828F2DAE-0060-49A2-80DB-EBA045A19901}" type="pres">
      <dgm:prSet presAssocID="{6CF28DC2-3793-4004-B26F-B3EF8501C63E}" presName="hierChild5" presStyleCnt="0"/>
      <dgm:spPr/>
    </dgm:pt>
    <dgm:pt modelId="{9B518FB4-A326-4903-B397-C3EDAE5E4DF2}" type="pres">
      <dgm:prSet presAssocID="{ECB3E84F-0632-4ED3-82CD-5244EDFE1106}" presName="hierChild3" presStyleCnt="0"/>
      <dgm:spPr/>
    </dgm:pt>
  </dgm:ptLst>
  <dgm:cxnLst>
    <dgm:cxn modelId="{41486E17-0C1F-453D-87B2-3F74E37438A0}" type="presOf" srcId="{6BC57C46-FE13-406C-B2AA-0A56B0C141BA}" destId="{E23E0A45-A9C2-4288-85B4-37CFB226FD51}" srcOrd="0" destOrd="0" presId="urn:microsoft.com/office/officeart/2008/layout/HalfCircleOrganizationChart"/>
    <dgm:cxn modelId="{4D0CDF2C-F2A5-42F8-8346-9A23D922E839}" type="presOf" srcId="{6CF28DC2-3793-4004-B26F-B3EF8501C63E}" destId="{47649872-30DC-4CF3-8670-4EAEBF75EBA7}" srcOrd="1" destOrd="0" presId="urn:microsoft.com/office/officeart/2008/layout/HalfCircleOrganizationChart"/>
    <dgm:cxn modelId="{2F7A5334-1738-4F39-B7BA-8431008AAC86}" srcId="{ECB3E84F-0632-4ED3-82CD-5244EDFE1106}" destId="{6BC57C46-FE13-406C-B2AA-0A56B0C141BA}" srcOrd="0" destOrd="0" parTransId="{AA98BE5F-1552-42A4-A365-119FEF789ABC}" sibTransId="{2896BA89-1D8D-4AC1-9996-6D877B31E632}"/>
    <dgm:cxn modelId="{BC097D34-0B93-4E92-82C8-7D3EAAEE7EB7}" type="presOf" srcId="{558F7B33-81AB-40FE-AF91-0FE55FA089C4}" destId="{890F7B72-7594-4D5A-AB62-FB8809207EB9}" srcOrd="0" destOrd="0" presId="urn:microsoft.com/office/officeart/2008/layout/HalfCircleOrganizationChart"/>
    <dgm:cxn modelId="{678E9941-C2AF-4057-859D-8D94004AC76A}" type="presOf" srcId="{F84E9FE6-C61D-447F-84C8-9D64EA8D2117}" destId="{751F59F4-2A7B-493A-B9FA-B904C90B4B9E}" srcOrd="0" destOrd="0" presId="urn:microsoft.com/office/officeart/2008/layout/HalfCircleOrganizationChart"/>
    <dgm:cxn modelId="{B59B7E71-427B-4BA2-95D8-40526055DCB0}" type="presOf" srcId="{96B0C0C9-B6B8-4AA6-8D18-C805A35B9FBA}" destId="{552D0C42-9310-4F7E-9F7E-84A6F3C69ABE}" srcOrd="0" destOrd="0" presId="urn:microsoft.com/office/officeart/2008/layout/HalfCircleOrganizationChart"/>
    <dgm:cxn modelId="{6EED0052-54BC-4CEF-97D2-77BD1BEE655E}" srcId="{ECB3E84F-0632-4ED3-82CD-5244EDFE1106}" destId="{558F7B33-81AB-40FE-AF91-0FE55FA089C4}" srcOrd="1" destOrd="0" parTransId="{96B0C0C9-B6B8-4AA6-8D18-C805A35B9FBA}" sibTransId="{FB79E77F-B488-4475-9C4E-6C672F16EE1B}"/>
    <dgm:cxn modelId="{DA163F76-71B5-46E9-B324-E0BF46370D17}" type="presOf" srcId="{558F7B33-81AB-40FE-AF91-0FE55FA089C4}" destId="{A9FC1E2D-B4CD-49BB-9792-A5A32E7C83B0}" srcOrd="1" destOrd="0" presId="urn:microsoft.com/office/officeart/2008/layout/HalfCircleOrganizationChart"/>
    <dgm:cxn modelId="{846E1359-9242-4E3D-8E86-4E0600DC0455}" type="presOf" srcId="{731F6787-5460-4218-853A-A148F70030B3}" destId="{2EBC8425-0CCB-45E0-A798-D610163516C4}" srcOrd="0" destOrd="0" presId="urn:microsoft.com/office/officeart/2008/layout/HalfCircleOrganizationChart"/>
    <dgm:cxn modelId="{B2D3BF96-649A-457A-9E93-5E283D03313C}" type="presOf" srcId="{6BC57C46-FE13-406C-B2AA-0A56B0C141BA}" destId="{A843E6AA-250A-4C09-B24D-54D3F6F21B90}" srcOrd="1" destOrd="0" presId="urn:microsoft.com/office/officeart/2008/layout/HalfCircleOrganizationChart"/>
    <dgm:cxn modelId="{7D0614C3-D65B-4ED2-ACFA-44969018C8F1}" type="presOf" srcId="{AA98BE5F-1552-42A4-A365-119FEF789ABC}" destId="{05664AA1-5DF8-4DFF-8607-3ABCE1F0D629}" srcOrd="0" destOrd="0" presId="urn:microsoft.com/office/officeart/2008/layout/HalfCircleOrganizationChart"/>
    <dgm:cxn modelId="{B1E15AC4-8359-4111-B2A4-930509FA62A0}" srcId="{F84E9FE6-C61D-447F-84C8-9D64EA8D2117}" destId="{ECB3E84F-0632-4ED3-82CD-5244EDFE1106}" srcOrd="0" destOrd="0" parTransId="{2C430C5E-9E87-4261-AD6E-DC9B7B5F5CB2}" sibTransId="{99C4F0AF-3911-420A-B52C-0B11CD44FD09}"/>
    <dgm:cxn modelId="{1A1E02C5-8DA5-4AEC-A9E5-54C82E4D916D}" type="presOf" srcId="{ECB3E84F-0632-4ED3-82CD-5244EDFE1106}" destId="{DC190FE0-5ED4-4793-9502-6D1BB242DEE1}" srcOrd="0" destOrd="0" presId="urn:microsoft.com/office/officeart/2008/layout/HalfCircleOrganizationChart"/>
    <dgm:cxn modelId="{EA028BDD-D232-4C13-AB7D-A75CFCD8EC05}" srcId="{ECB3E84F-0632-4ED3-82CD-5244EDFE1106}" destId="{6CF28DC2-3793-4004-B26F-B3EF8501C63E}" srcOrd="2" destOrd="0" parTransId="{731F6787-5460-4218-853A-A148F70030B3}" sibTransId="{137CC1DC-8E9C-4F91-9504-1F3BAB278B38}"/>
    <dgm:cxn modelId="{88D628EB-E88B-4577-8A24-FCC60F6EDD17}" type="presOf" srcId="{ECB3E84F-0632-4ED3-82CD-5244EDFE1106}" destId="{A59FA9A8-DA51-4731-BFA0-0A407067DEE5}" srcOrd="1" destOrd="0" presId="urn:microsoft.com/office/officeart/2008/layout/HalfCircleOrganizationChart"/>
    <dgm:cxn modelId="{12A13DF9-3237-4CA5-AB7B-0E340EBC8B84}" type="presOf" srcId="{6CF28DC2-3793-4004-B26F-B3EF8501C63E}" destId="{F9F3DE3A-64CA-445F-89C9-6E7FB0CC59FD}" srcOrd="0" destOrd="0" presId="urn:microsoft.com/office/officeart/2008/layout/HalfCircleOrganizationChart"/>
    <dgm:cxn modelId="{BF145ECA-2EEF-4D5B-8C53-AB63F1E47CD4}" type="presParOf" srcId="{751F59F4-2A7B-493A-B9FA-B904C90B4B9E}" destId="{B8CFD5F9-F885-4080-AA91-FCDA09D6196E}" srcOrd="0" destOrd="0" presId="urn:microsoft.com/office/officeart/2008/layout/HalfCircleOrganizationChart"/>
    <dgm:cxn modelId="{ACA5146C-D1A8-4E56-AEAE-24336BEB0B08}" type="presParOf" srcId="{B8CFD5F9-F885-4080-AA91-FCDA09D6196E}" destId="{FEDF7FE9-11E4-4299-B605-CF4256FB3821}" srcOrd="0" destOrd="0" presId="urn:microsoft.com/office/officeart/2008/layout/HalfCircleOrganizationChart"/>
    <dgm:cxn modelId="{27A99B0A-1710-4ADC-A582-91640B84FD81}" type="presParOf" srcId="{FEDF7FE9-11E4-4299-B605-CF4256FB3821}" destId="{DC190FE0-5ED4-4793-9502-6D1BB242DEE1}" srcOrd="0" destOrd="0" presId="urn:microsoft.com/office/officeart/2008/layout/HalfCircleOrganizationChart"/>
    <dgm:cxn modelId="{897301EC-32D7-4C05-9D5B-A192C6BE4173}" type="presParOf" srcId="{FEDF7FE9-11E4-4299-B605-CF4256FB3821}" destId="{C443AAF1-FA3B-4008-ACFF-84673FA6B461}" srcOrd="1" destOrd="0" presId="urn:microsoft.com/office/officeart/2008/layout/HalfCircleOrganizationChart"/>
    <dgm:cxn modelId="{FEF9AC4C-D428-4B1E-962C-EB17CF505271}" type="presParOf" srcId="{FEDF7FE9-11E4-4299-B605-CF4256FB3821}" destId="{999D439B-F0E9-4D9B-8CF8-26EB3BF5B735}" srcOrd="2" destOrd="0" presId="urn:microsoft.com/office/officeart/2008/layout/HalfCircleOrganizationChart"/>
    <dgm:cxn modelId="{FF090EC1-FC0B-477B-91E9-D9DE1EE35384}" type="presParOf" srcId="{FEDF7FE9-11E4-4299-B605-CF4256FB3821}" destId="{A59FA9A8-DA51-4731-BFA0-0A407067DEE5}" srcOrd="3" destOrd="0" presId="urn:microsoft.com/office/officeart/2008/layout/HalfCircleOrganizationChart"/>
    <dgm:cxn modelId="{51935632-A446-4128-886B-52C8A6E87489}" type="presParOf" srcId="{B8CFD5F9-F885-4080-AA91-FCDA09D6196E}" destId="{E179DE8F-B149-44AC-84F6-6E05B7C37FA7}" srcOrd="1" destOrd="0" presId="urn:microsoft.com/office/officeart/2008/layout/HalfCircleOrganizationChart"/>
    <dgm:cxn modelId="{7B47A08A-CF03-472A-BA17-3D9C10A1CD33}" type="presParOf" srcId="{E179DE8F-B149-44AC-84F6-6E05B7C37FA7}" destId="{05664AA1-5DF8-4DFF-8607-3ABCE1F0D629}" srcOrd="0" destOrd="0" presId="urn:microsoft.com/office/officeart/2008/layout/HalfCircleOrganizationChart"/>
    <dgm:cxn modelId="{D11FA6EB-3E61-4CC5-A183-3A9BBA724365}" type="presParOf" srcId="{E179DE8F-B149-44AC-84F6-6E05B7C37FA7}" destId="{F963AF52-1C55-4A8E-AE21-115902E78673}" srcOrd="1" destOrd="0" presId="urn:microsoft.com/office/officeart/2008/layout/HalfCircleOrganizationChart"/>
    <dgm:cxn modelId="{EB07A96B-B22D-4095-A035-44FB4ACEB192}" type="presParOf" srcId="{F963AF52-1C55-4A8E-AE21-115902E78673}" destId="{FFC05BAE-454C-4725-83EB-767980F0BF87}" srcOrd="0" destOrd="0" presId="urn:microsoft.com/office/officeart/2008/layout/HalfCircleOrganizationChart"/>
    <dgm:cxn modelId="{7EFA5FD2-EEB3-42EA-8041-F6BD5A02DFFA}" type="presParOf" srcId="{FFC05BAE-454C-4725-83EB-767980F0BF87}" destId="{E23E0A45-A9C2-4288-85B4-37CFB226FD51}" srcOrd="0" destOrd="0" presId="urn:microsoft.com/office/officeart/2008/layout/HalfCircleOrganizationChart"/>
    <dgm:cxn modelId="{1336DB09-29EE-4A71-BBD7-823F29EBA456}" type="presParOf" srcId="{FFC05BAE-454C-4725-83EB-767980F0BF87}" destId="{720AF03B-9489-4387-A36E-9DBBE19AC1BE}" srcOrd="1" destOrd="0" presId="urn:microsoft.com/office/officeart/2008/layout/HalfCircleOrganizationChart"/>
    <dgm:cxn modelId="{1A316353-06A7-4BC4-B5D1-715C2A433B42}" type="presParOf" srcId="{FFC05BAE-454C-4725-83EB-767980F0BF87}" destId="{EC515A50-8B50-4B1F-9C3A-5F6C97AC9129}" srcOrd="2" destOrd="0" presId="urn:microsoft.com/office/officeart/2008/layout/HalfCircleOrganizationChart"/>
    <dgm:cxn modelId="{148A89CE-8D2E-454A-95C3-52710C2147A5}" type="presParOf" srcId="{FFC05BAE-454C-4725-83EB-767980F0BF87}" destId="{A843E6AA-250A-4C09-B24D-54D3F6F21B90}" srcOrd="3" destOrd="0" presId="urn:microsoft.com/office/officeart/2008/layout/HalfCircleOrganizationChart"/>
    <dgm:cxn modelId="{DC3C3A27-D3A5-4B82-949E-7F8EDED3E8A2}" type="presParOf" srcId="{F963AF52-1C55-4A8E-AE21-115902E78673}" destId="{E6D3ED8C-8447-4007-B2EA-B214A624439A}" srcOrd="1" destOrd="0" presId="urn:microsoft.com/office/officeart/2008/layout/HalfCircleOrganizationChart"/>
    <dgm:cxn modelId="{C12D82DA-9CBE-492B-B2AD-8BF4444A6E23}" type="presParOf" srcId="{F963AF52-1C55-4A8E-AE21-115902E78673}" destId="{FAA77F9E-E355-4AC3-9F15-2DCC36424D51}" srcOrd="2" destOrd="0" presId="urn:microsoft.com/office/officeart/2008/layout/HalfCircleOrganizationChart"/>
    <dgm:cxn modelId="{7201EC11-7D5C-4C15-B17B-9F49713F6E27}" type="presParOf" srcId="{E179DE8F-B149-44AC-84F6-6E05B7C37FA7}" destId="{552D0C42-9310-4F7E-9F7E-84A6F3C69ABE}" srcOrd="2" destOrd="0" presId="urn:microsoft.com/office/officeart/2008/layout/HalfCircleOrganizationChart"/>
    <dgm:cxn modelId="{2A024DC7-EF92-4BEC-9E63-DBD488FFEA64}" type="presParOf" srcId="{E179DE8F-B149-44AC-84F6-6E05B7C37FA7}" destId="{48561B87-AF2E-430C-9AB0-A3CD6A5DB344}" srcOrd="3" destOrd="0" presId="urn:microsoft.com/office/officeart/2008/layout/HalfCircleOrganizationChart"/>
    <dgm:cxn modelId="{99775159-45C9-4A7C-8B02-5ABE714FCD48}" type="presParOf" srcId="{48561B87-AF2E-430C-9AB0-A3CD6A5DB344}" destId="{B7C4E1BE-2D66-48B8-B75E-5B1F0B65ECB9}" srcOrd="0" destOrd="0" presId="urn:microsoft.com/office/officeart/2008/layout/HalfCircleOrganizationChart"/>
    <dgm:cxn modelId="{4D8CA566-236A-4171-95AA-3FF1D5A3CCB2}" type="presParOf" srcId="{B7C4E1BE-2D66-48B8-B75E-5B1F0B65ECB9}" destId="{890F7B72-7594-4D5A-AB62-FB8809207EB9}" srcOrd="0" destOrd="0" presId="urn:microsoft.com/office/officeart/2008/layout/HalfCircleOrganizationChart"/>
    <dgm:cxn modelId="{DD81CB53-E620-4D9B-96A5-BAD485EE1198}" type="presParOf" srcId="{B7C4E1BE-2D66-48B8-B75E-5B1F0B65ECB9}" destId="{ED6D9379-1142-47CA-836B-9BB37E98E741}" srcOrd="1" destOrd="0" presId="urn:microsoft.com/office/officeart/2008/layout/HalfCircleOrganizationChart"/>
    <dgm:cxn modelId="{1167E3EC-628C-43C7-897E-D56931ED59E6}" type="presParOf" srcId="{B7C4E1BE-2D66-48B8-B75E-5B1F0B65ECB9}" destId="{1EC5B3CA-AA81-412A-9B8F-283799003C94}" srcOrd="2" destOrd="0" presId="urn:microsoft.com/office/officeart/2008/layout/HalfCircleOrganizationChart"/>
    <dgm:cxn modelId="{D06BE04F-5B7F-42D2-AE3B-658E1EB9810B}" type="presParOf" srcId="{B7C4E1BE-2D66-48B8-B75E-5B1F0B65ECB9}" destId="{A9FC1E2D-B4CD-49BB-9792-A5A32E7C83B0}" srcOrd="3" destOrd="0" presId="urn:microsoft.com/office/officeart/2008/layout/HalfCircleOrganizationChart"/>
    <dgm:cxn modelId="{6F9FAB4D-142A-45B8-B714-2DABE9C63CBB}" type="presParOf" srcId="{48561B87-AF2E-430C-9AB0-A3CD6A5DB344}" destId="{EA1812FA-CF5D-4CDA-8069-EC60EBEE5D9C}" srcOrd="1" destOrd="0" presId="urn:microsoft.com/office/officeart/2008/layout/HalfCircleOrganizationChart"/>
    <dgm:cxn modelId="{A9F045EC-B837-49DA-A667-DC3B82AEE45F}" type="presParOf" srcId="{48561B87-AF2E-430C-9AB0-A3CD6A5DB344}" destId="{69B261CE-64C2-4AC0-8A08-8260891C9C2F}" srcOrd="2" destOrd="0" presId="urn:microsoft.com/office/officeart/2008/layout/HalfCircleOrganizationChart"/>
    <dgm:cxn modelId="{9C56A7F7-0A22-4CB3-BC55-6753ED7A67B1}" type="presParOf" srcId="{E179DE8F-B149-44AC-84F6-6E05B7C37FA7}" destId="{2EBC8425-0CCB-45E0-A798-D610163516C4}" srcOrd="4" destOrd="0" presId="urn:microsoft.com/office/officeart/2008/layout/HalfCircleOrganizationChart"/>
    <dgm:cxn modelId="{20EA4DA4-A7F4-4F86-BE8D-9908FA77087B}" type="presParOf" srcId="{E179DE8F-B149-44AC-84F6-6E05B7C37FA7}" destId="{A6437D69-4961-4D18-88E1-5935139170B7}" srcOrd="5" destOrd="0" presId="urn:microsoft.com/office/officeart/2008/layout/HalfCircleOrganizationChart"/>
    <dgm:cxn modelId="{1819C1D5-2B1F-4D07-AF32-74F4756BACF5}" type="presParOf" srcId="{A6437D69-4961-4D18-88E1-5935139170B7}" destId="{F8C076FF-E7F3-4539-A6E5-71A87C7D5B46}" srcOrd="0" destOrd="0" presId="urn:microsoft.com/office/officeart/2008/layout/HalfCircleOrganizationChart"/>
    <dgm:cxn modelId="{A48E39CD-4231-4174-B3FB-563F63BBB6C5}" type="presParOf" srcId="{F8C076FF-E7F3-4539-A6E5-71A87C7D5B46}" destId="{F9F3DE3A-64CA-445F-89C9-6E7FB0CC59FD}" srcOrd="0" destOrd="0" presId="urn:microsoft.com/office/officeart/2008/layout/HalfCircleOrganizationChart"/>
    <dgm:cxn modelId="{E0D2192C-D54E-4408-85F9-15143B7D5CBC}" type="presParOf" srcId="{F8C076FF-E7F3-4539-A6E5-71A87C7D5B46}" destId="{2F145E7D-9A70-4E24-B6B6-A6EC80D31CF4}" srcOrd="1" destOrd="0" presId="urn:microsoft.com/office/officeart/2008/layout/HalfCircleOrganizationChart"/>
    <dgm:cxn modelId="{36F5DFFE-858A-41AA-8F77-187BAD17EF0F}" type="presParOf" srcId="{F8C076FF-E7F3-4539-A6E5-71A87C7D5B46}" destId="{84B21CFA-83B0-4467-83DD-464D05D1124F}" srcOrd="2" destOrd="0" presId="urn:microsoft.com/office/officeart/2008/layout/HalfCircleOrganizationChart"/>
    <dgm:cxn modelId="{56AD7231-DA3F-4C09-B6C3-BC24FD1FB935}" type="presParOf" srcId="{F8C076FF-E7F3-4539-A6E5-71A87C7D5B46}" destId="{47649872-30DC-4CF3-8670-4EAEBF75EBA7}" srcOrd="3" destOrd="0" presId="urn:microsoft.com/office/officeart/2008/layout/HalfCircleOrganizationChart"/>
    <dgm:cxn modelId="{5651D3FE-1363-4F06-983E-1A06460D8EAA}" type="presParOf" srcId="{A6437D69-4961-4D18-88E1-5935139170B7}" destId="{343667AF-C1E2-4214-91FA-839452874E4E}" srcOrd="1" destOrd="0" presId="urn:microsoft.com/office/officeart/2008/layout/HalfCircleOrganizationChart"/>
    <dgm:cxn modelId="{A5A06F1D-DAC2-4FAB-85BD-871C583E94B2}" type="presParOf" srcId="{A6437D69-4961-4D18-88E1-5935139170B7}" destId="{828F2DAE-0060-49A2-80DB-EBA045A19901}" srcOrd="2" destOrd="0" presId="urn:microsoft.com/office/officeart/2008/layout/HalfCircleOrganizationChart"/>
    <dgm:cxn modelId="{DAE30FDD-D015-4323-81D5-25C71932E9F7}" type="presParOf" srcId="{B8CFD5F9-F885-4080-AA91-FCDA09D6196E}" destId="{9B518FB4-A326-4903-B397-C3EDAE5E4DF2}"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7BE07C-300A-42FD-A9E1-F5884987456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2A0A44A-B4D2-4867-88F8-FB5FF477E78C}">
      <dgm:prSet custT="1"/>
      <dgm:spPr/>
      <dgm:t>
        <a:bodyPr/>
        <a:lstStyle/>
        <a:p>
          <a:r>
            <a:rPr lang="en-GB" sz="1800"/>
            <a:t>Having emissions whilst growing the economy</a:t>
          </a:r>
          <a:endParaRPr lang="en-US" sz="1800"/>
        </a:p>
      </dgm:t>
    </dgm:pt>
    <dgm:pt modelId="{5ECFA418-5BA6-4311-9B6F-F11886F92D7E}" type="parTrans" cxnId="{35BDDD1B-1B4A-4792-AB9C-21A0E6935461}">
      <dgm:prSet/>
      <dgm:spPr/>
      <dgm:t>
        <a:bodyPr/>
        <a:lstStyle/>
        <a:p>
          <a:endParaRPr lang="en-US" sz="1800"/>
        </a:p>
      </dgm:t>
    </dgm:pt>
    <dgm:pt modelId="{7B227573-D039-44AC-AB74-987CDFA0FD2F}" type="sibTrans" cxnId="{35BDDD1B-1B4A-4792-AB9C-21A0E6935461}">
      <dgm:prSet/>
      <dgm:spPr/>
      <dgm:t>
        <a:bodyPr/>
        <a:lstStyle/>
        <a:p>
          <a:endParaRPr lang="en-US" sz="1800"/>
        </a:p>
      </dgm:t>
    </dgm:pt>
    <dgm:pt modelId="{CBE41936-BD27-4207-84ED-25EFCBEFC4F2}">
      <dgm:prSet custT="1"/>
      <dgm:spPr/>
      <dgm:t>
        <a:bodyPr/>
        <a:lstStyle/>
        <a:p>
          <a:r>
            <a:rPr lang="en-GB" sz="1800" dirty="0"/>
            <a:t>Increasing renewables </a:t>
          </a:r>
          <a:endParaRPr lang="en-US" sz="1800" dirty="0"/>
        </a:p>
      </dgm:t>
    </dgm:pt>
    <dgm:pt modelId="{663AA2AE-7AC5-4248-85A6-BE07BFB73E39}" type="parTrans" cxnId="{81859C98-C225-40D8-8900-AF08B883C62A}">
      <dgm:prSet/>
      <dgm:spPr/>
      <dgm:t>
        <a:bodyPr/>
        <a:lstStyle/>
        <a:p>
          <a:endParaRPr lang="en-US" sz="1800"/>
        </a:p>
      </dgm:t>
    </dgm:pt>
    <dgm:pt modelId="{8996FF97-3AC0-42D7-97A5-5A7FB19D7C3C}" type="sibTrans" cxnId="{81859C98-C225-40D8-8900-AF08B883C62A}">
      <dgm:prSet/>
      <dgm:spPr/>
      <dgm:t>
        <a:bodyPr/>
        <a:lstStyle/>
        <a:p>
          <a:endParaRPr lang="en-US" sz="1800"/>
        </a:p>
      </dgm:t>
    </dgm:pt>
    <dgm:pt modelId="{90AC741D-7A70-4560-982B-5F5C4BCF8BD7}">
      <dgm:prSet custT="1"/>
      <dgm:spPr/>
      <dgm:t>
        <a:bodyPr/>
        <a:lstStyle/>
        <a:p>
          <a:r>
            <a:rPr lang="en-GB" sz="1800"/>
            <a:t>Overachieving!</a:t>
          </a:r>
          <a:endParaRPr lang="en-US" sz="1800"/>
        </a:p>
      </dgm:t>
    </dgm:pt>
    <dgm:pt modelId="{4CB745AE-B2F3-4190-820C-858336E22A20}" type="parTrans" cxnId="{FA2E11EA-14AF-47B0-9311-AD10F4E225A1}">
      <dgm:prSet/>
      <dgm:spPr/>
      <dgm:t>
        <a:bodyPr/>
        <a:lstStyle/>
        <a:p>
          <a:endParaRPr lang="en-US" sz="1800"/>
        </a:p>
      </dgm:t>
    </dgm:pt>
    <dgm:pt modelId="{B08350FB-37ED-46B3-B943-4F71A4F15A66}" type="sibTrans" cxnId="{FA2E11EA-14AF-47B0-9311-AD10F4E225A1}">
      <dgm:prSet/>
      <dgm:spPr/>
      <dgm:t>
        <a:bodyPr/>
        <a:lstStyle/>
        <a:p>
          <a:endParaRPr lang="en-US" sz="1800"/>
        </a:p>
      </dgm:t>
    </dgm:pt>
    <dgm:pt modelId="{0BF2A3E4-7C2F-4F02-91B5-DCCE7A5962A2}">
      <dgm:prSet custT="1"/>
      <dgm:spPr/>
      <dgm:t>
        <a:bodyPr/>
        <a:lstStyle/>
        <a:p>
          <a:r>
            <a:rPr lang="en-GB" sz="1800"/>
            <a:t>Supporting Jobs</a:t>
          </a:r>
          <a:endParaRPr lang="en-US" sz="1800"/>
        </a:p>
      </dgm:t>
    </dgm:pt>
    <dgm:pt modelId="{879C4409-D2CF-4EC7-9A93-AF40B2D35E1C}" type="parTrans" cxnId="{5C096CBC-E78B-49D6-A4E0-377200625184}">
      <dgm:prSet/>
      <dgm:spPr/>
      <dgm:t>
        <a:bodyPr/>
        <a:lstStyle/>
        <a:p>
          <a:endParaRPr lang="en-US" sz="1800"/>
        </a:p>
      </dgm:t>
    </dgm:pt>
    <dgm:pt modelId="{8415373B-51B5-4801-B58C-61A4291ABAA0}" type="sibTrans" cxnId="{5C096CBC-E78B-49D6-A4E0-377200625184}">
      <dgm:prSet/>
      <dgm:spPr/>
      <dgm:t>
        <a:bodyPr/>
        <a:lstStyle/>
        <a:p>
          <a:endParaRPr lang="en-US" sz="1800"/>
        </a:p>
      </dgm:t>
    </dgm:pt>
    <dgm:pt modelId="{558AEB2A-C8E2-42B1-9E81-7A7B00B634DE}">
      <dgm:prSet custT="1"/>
      <dgm:spPr/>
      <dgm:t>
        <a:bodyPr/>
        <a:lstStyle/>
        <a:p>
          <a:r>
            <a:rPr lang="en-GB" sz="1800" dirty="0"/>
            <a:t>Financial backing for net zero targets</a:t>
          </a:r>
          <a:endParaRPr lang="en-US" sz="1800" dirty="0"/>
        </a:p>
      </dgm:t>
    </dgm:pt>
    <dgm:pt modelId="{07B2F418-5066-4C6B-8CCA-8290E53D3041}" type="parTrans" cxnId="{F24DF004-11DC-470D-857B-B738168D0589}">
      <dgm:prSet/>
      <dgm:spPr/>
      <dgm:t>
        <a:bodyPr/>
        <a:lstStyle/>
        <a:p>
          <a:endParaRPr lang="en-US" sz="1800"/>
        </a:p>
      </dgm:t>
    </dgm:pt>
    <dgm:pt modelId="{F539CC9E-D776-4CC8-BD2B-57615361FD47}" type="sibTrans" cxnId="{F24DF004-11DC-470D-857B-B738168D0589}">
      <dgm:prSet/>
      <dgm:spPr/>
      <dgm:t>
        <a:bodyPr/>
        <a:lstStyle/>
        <a:p>
          <a:endParaRPr lang="en-US" sz="1800"/>
        </a:p>
      </dgm:t>
    </dgm:pt>
    <dgm:pt modelId="{4AA0C083-F60C-445F-A61B-0EF4A0A8510C}" type="pres">
      <dgm:prSet presAssocID="{A27BE07C-300A-42FD-A9E1-F58849874564}" presName="root" presStyleCnt="0">
        <dgm:presLayoutVars>
          <dgm:dir/>
          <dgm:resizeHandles val="exact"/>
        </dgm:presLayoutVars>
      </dgm:prSet>
      <dgm:spPr/>
    </dgm:pt>
    <dgm:pt modelId="{20A78FDD-2330-4608-A443-2F111BFA1913}" type="pres">
      <dgm:prSet presAssocID="{22A0A44A-B4D2-4867-88F8-FB5FF477E78C}" presName="compNode" presStyleCnt="0"/>
      <dgm:spPr/>
    </dgm:pt>
    <dgm:pt modelId="{DE264B3C-889E-4840-85DE-083D0C435748}" type="pres">
      <dgm:prSet presAssocID="{22A0A44A-B4D2-4867-88F8-FB5FF477E78C}" presName="iconBgRect" presStyleLbl="bgShp" presStyleIdx="0" presStyleCnt="5"/>
      <dgm:spPr/>
    </dgm:pt>
    <dgm:pt modelId="{8B51DF9A-9ADB-4A47-AD9E-298DEB5F8760}" type="pres">
      <dgm:prSet presAssocID="{22A0A44A-B4D2-4867-88F8-FB5FF477E78C}"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with solid fill"/>
        </a:ext>
      </dgm:extLst>
    </dgm:pt>
    <dgm:pt modelId="{713A98C7-7B36-4FBC-9B21-A9A869950B36}" type="pres">
      <dgm:prSet presAssocID="{22A0A44A-B4D2-4867-88F8-FB5FF477E78C}" presName="spaceRect" presStyleCnt="0"/>
      <dgm:spPr/>
    </dgm:pt>
    <dgm:pt modelId="{C944F1F8-84E1-48D4-9DEA-C9AC5CBA1693}" type="pres">
      <dgm:prSet presAssocID="{22A0A44A-B4D2-4867-88F8-FB5FF477E78C}" presName="textRect" presStyleLbl="revTx" presStyleIdx="0" presStyleCnt="5">
        <dgm:presLayoutVars>
          <dgm:chMax val="1"/>
          <dgm:chPref val="1"/>
        </dgm:presLayoutVars>
      </dgm:prSet>
      <dgm:spPr/>
    </dgm:pt>
    <dgm:pt modelId="{0535BAD2-89F8-43E0-9D70-77113DAA2CC8}" type="pres">
      <dgm:prSet presAssocID="{7B227573-D039-44AC-AB74-987CDFA0FD2F}" presName="sibTrans" presStyleCnt="0"/>
      <dgm:spPr/>
    </dgm:pt>
    <dgm:pt modelId="{51479768-5EB9-420C-A3B4-79C9CB5CCFE2}" type="pres">
      <dgm:prSet presAssocID="{CBE41936-BD27-4207-84ED-25EFCBEFC4F2}" presName="compNode" presStyleCnt="0"/>
      <dgm:spPr/>
    </dgm:pt>
    <dgm:pt modelId="{04EB3990-7FE6-4E10-B0E4-AB009F425247}" type="pres">
      <dgm:prSet presAssocID="{CBE41936-BD27-4207-84ED-25EFCBEFC4F2}" presName="iconBgRect" presStyleLbl="bgShp" presStyleIdx="1" presStyleCnt="5"/>
      <dgm:spPr/>
    </dgm:pt>
    <dgm:pt modelId="{80FF5862-C761-4EAD-98D9-3772AA0CC124}" type="pres">
      <dgm:prSet presAssocID="{CBE41936-BD27-4207-84ED-25EFCBEFC4F2}"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enewable Energy with solid fill"/>
        </a:ext>
      </dgm:extLst>
    </dgm:pt>
    <dgm:pt modelId="{F13071A9-9717-400C-A542-82A21204A05D}" type="pres">
      <dgm:prSet presAssocID="{CBE41936-BD27-4207-84ED-25EFCBEFC4F2}" presName="spaceRect" presStyleCnt="0"/>
      <dgm:spPr/>
    </dgm:pt>
    <dgm:pt modelId="{0D1397DC-8E59-4CFA-A6F1-AD8A1410CF5B}" type="pres">
      <dgm:prSet presAssocID="{CBE41936-BD27-4207-84ED-25EFCBEFC4F2}" presName="textRect" presStyleLbl="revTx" presStyleIdx="1" presStyleCnt="5">
        <dgm:presLayoutVars>
          <dgm:chMax val="1"/>
          <dgm:chPref val="1"/>
        </dgm:presLayoutVars>
      </dgm:prSet>
      <dgm:spPr/>
    </dgm:pt>
    <dgm:pt modelId="{9E132D03-284F-4B8F-BD35-7D465233819D}" type="pres">
      <dgm:prSet presAssocID="{8996FF97-3AC0-42D7-97A5-5A7FB19D7C3C}" presName="sibTrans" presStyleCnt="0"/>
      <dgm:spPr/>
    </dgm:pt>
    <dgm:pt modelId="{3F168E79-5C5D-4B3D-8AFD-53B08147F16B}" type="pres">
      <dgm:prSet presAssocID="{90AC741D-7A70-4560-982B-5F5C4BCF8BD7}" presName="compNode" presStyleCnt="0"/>
      <dgm:spPr/>
    </dgm:pt>
    <dgm:pt modelId="{D8BD7F08-C8A6-444C-BB00-529FC5BABD10}" type="pres">
      <dgm:prSet presAssocID="{90AC741D-7A70-4560-982B-5F5C4BCF8BD7}" presName="iconBgRect" presStyleLbl="bgShp" presStyleIdx="2" presStyleCnt="5"/>
      <dgm:spPr/>
    </dgm:pt>
    <dgm:pt modelId="{64C317B0-116B-4CFA-A987-795B3D8EB6C5}" type="pres">
      <dgm:prSet presAssocID="{90AC741D-7A70-4560-982B-5F5C4BCF8BD7}"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66974343-3CBD-4382-977F-21818DB9C000}" type="pres">
      <dgm:prSet presAssocID="{90AC741D-7A70-4560-982B-5F5C4BCF8BD7}" presName="spaceRect" presStyleCnt="0"/>
      <dgm:spPr/>
    </dgm:pt>
    <dgm:pt modelId="{C3BA50C7-9386-49B0-9F24-A4775DCFD795}" type="pres">
      <dgm:prSet presAssocID="{90AC741D-7A70-4560-982B-5F5C4BCF8BD7}" presName="textRect" presStyleLbl="revTx" presStyleIdx="2" presStyleCnt="5">
        <dgm:presLayoutVars>
          <dgm:chMax val="1"/>
          <dgm:chPref val="1"/>
        </dgm:presLayoutVars>
      </dgm:prSet>
      <dgm:spPr/>
    </dgm:pt>
    <dgm:pt modelId="{CE8D5188-E460-4284-A285-1D936126F8C6}" type="pres">
      <dgm:prSet presAssocID="{B08350FB-37ED-46B3-B943-4F71A4F15A66}" presName="sibTrans" presStyleCnt="0"/>
      <dgm:spPr/>
    </dgm:pt>
    <dgm:pt modelId="{2A621C59-5777-4C28-AE8A-8FE07CA44D38}" type="pres">
      <dgm:prSet presAssocID="{0BF2A3E4-7C2F-4F02-91B5-DCCE7A5962A2}" presName="compNode" presStyleCnt="0"/>
      <dgm:spPr/>
    </dgm:pt>
    <dgm:pt modelId="{984EA0C4-44FC-46FB-A659-0FDF3572797E}" type="pres">
      <dgm:prSet presAssocID="{0BF2A3E4-7C2F-4F02-91B5-DCCE7A5962A2}" presName="iconBgRect" presStyleLbl="bgShp" presStyleIdx="3" presStyleCnt="5"/>
      <dgm:spPr/>
    </dgm:pt>
    <dgm:pt modelId="{7D4853EC-7AB2-49CC-85DE-4351D4433ED8}" type="pres">
      <dgm:prSet presAssocID="{0BF2A3E4-7C2F-4F02-91B5-DCCE7A5962A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87976966-C202-44C2-9CBF-8431F6775D0E}" type="pres">
      <dgm:prSet presAssocID="{0BF2A3E4-7C2F-4F02-91B5-DCCE7A5962A2}" presName="spaceRect" presStyleCnt="0"/>
      <dgm:spPr/>
    </dgm:pt>
    <dgm:pt modelId="{03D229A9-CA1D-4197-AD9A-BA5418652A88}" type="pres">
      <dgm:prSet presAssocID="{0BF2A3E4-7C2F-4F02-91B5-DCCE7A5962A2}" presName="textRect" presStyleLbl="revTx" presStyleIdx="3" presStyleCnt="5">
        <dgm:presLayoutVars>
          <dgm:chMax val="1"/>
          <dgm:chPref val="1"/>
        </dgm:presLayoutVars>
      </dgm:prSet>
      <dgm:spPr/>
    </dgm:pt>
    <dgm:pt modelId="{881D8879-1697-497D-8C97-6C93591F1F63}" type="pres">
      <dgm:prSet presAssocID="{8415373B-51B5-4801-B58C-61A4291ABAA0}" presName="sibTrans" presStyleCnt="0"/>
      <dgm:spPr/>
    </dgm:pt>
    <dgm:pt modelId="{4AD43E31-489A-4592-9ED0-8C73A65000AA}" type="pres">
      <dgm:prSet presAssocID="{558AEB2A-C8E2-42B1-9E81-7A7B00B634DE}" presName="compNode" presStyleCnt="0"/>
      <dgm:spPr/>
    </dgm:pt>
    <dgm:pt modelId="{10920E7C-7BDB-4609-B7A8-8A52BDEECAA3}" type="pres">
      <dgm:prSet presAssocID="{558AEB2A-C8E2-42B1-9E81-7A7B00B634DE}" presName="iconBgRect" presStyleLbl="bgShp" presStyleIdx="4" presStyleCnt="5"/>
      <dgm:spPr>
        <a:ln>
          <a:noFill/>
        </a:ln>
      </dgm:spPr>
    </dgm:pt>
    <dgm:pt modelId="{1A6237D9-84A9-4203-8F40-119C94C5A6FB}" type="pres">
      <dgm:prSet presAssocID="{558AEB2A-C8E2-42B1-9E81-7A7B00B634DE}" presName="iconRect" presStyleLbl="node1" presStyleIdx="4" presStyleCnt="5" custLinFactNeighborX="5184" custLinFactNeighborY="-291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ggy Bank"/>
        </a:ext>
      </dgm:extLst>
    </dgm:pt>
    <dgm:pt modelId="{B0020670-A80C-461D-B9FE-857EA1E74F23}" type="pres">
      <dgm:prSet presAssocID="{558AEB2A-C8E2-42B1-9E81-7A7B00B634DE}" presName="spaceRect" presStyleCnt="0"/>
      <dgm:spPr/>
    </dgm:pt>
    <dgm:pt modelId="{C13E2DB1-947B-445B-8034-52CCC9891579}" type="pres">
      <dgm:prSet presAssocID="{558AEB2A-C8E2-42B1-9E81-7A7B00B634DE}" presName="textRect" presStyleLbl="revTx" presStyleIdx="4" presStyleCnt="5">
        <dgm:presLayoutVars>
          <dgm:chMax val="1"/>
          <dgm:chPref val="1"/>
        </dgm:presLayoutVars>
      </dgm:prSet>
      <dgm:spPr/>
    </dgm:pt>
  </dgm:ptLst>
  <dgm:cxnLst>
    <dgm:cxn modelId="{F24DF004-11DC-470D-857B-B738168D0589}" srcId="{A27BE07C-300A-42FD-A9E1-F58849874564}" destId="{558AEB2A-C8E2-42B1-9E81-7A7B00B634DE}" srcOrd="4" destOrd="0" parTransId="{07B2F418-5066-4C6B-8CCA-8290E53D3041}" sibTransId="{F539CC9E-D776-4CC8-BD2B-57615361FD47}"/>
    <dgm:cxn modelId="{68F05408-A74A-4699-962F-33BE1168AF23}" type="presOf" srcId="{CBE41936-BD27-4207-84ED-25EFCBEFC4F2}" destId="{0D1397DC-8E59-4CFA-A6F1-AD8A1410CF5B}" srcOrd="0" destOrd="0" presId="urn:microsoft.com/office/officeart/2018/5/layout/IconCircleLabelList"/>
    <dgm:cxn modelId="{35BDDD1B-1B4A-4792-AB9C-21A0E6935461}" srcId="{A27BE07C-300A-42FD-A9E1-F58849874564}" destId="{22A0A44A-B4D2-4867-88F8-FB5FF477E78C}" srcOrd="0" destOrd="0" parTransId="{5ECFA418-5BA6-4311-9B6F-F11886F92D7E}" sibTransId="{7B227573-D039-44AC-AB74-987CDFA0FD2F}"/>
    <dgm:cxn modelId="{CE030C44-E7CF-488E-BCEE-6114FC50F039}" type="presOf" srcId="{A27BE07C-300A-42FD-A9E1-F58849874564}" destId="{4AA0C083-F60C-445F-A61B-0EF4A0A8510C}" srcOrd="0" destOrd="0" presId="urn:microsoft.com/office/officeart/2018/5/layout/IconCircleLabelList"/>
    <dgm:cxn modelId="{6F64374A-EA9C-4BFC-965B-96A17ADB6C99}" type="presOf" srcId="{22A0A44A-B4D2-4867-88F8-FB5FF477E78C}" destId="{C944F1F8-84E1-48D4-9DEA-C9AC5CBA1693}" srcOrd="0" destOrd="0" presId="urn:microsoft.com/office/officeart/2018/5/layout/IconCircleLabelList"/>
    <dgm:cxn modelId="{3674C159-D89C-43F2-BEA2-8FEB6D092E62}" type="presOf" srcId="{0BF2A3E4-7C2F-4F02-91B5-DCCE7A5962A2}" destId="{03D229A9-CA1D-4197-AD9A-BA5418652A88}" srcOrd="0" destOrd="0" presId="urn:microsoft.com/office/officeart/2018/5/layout/IconCircleLabelList"/>
    <dgm:cxn modelId="{DCD6127E-A7B9-4802-9E87-C2859874FAC5}" type="presOf" srcId="{90AC741D-7A70-4560-982B-5F5C4BCF8BD7}" destId="{C3BA50C7-9386-49B0-9F24-A4775DCFD795}" srcOrd="0" destOrd="0" presId="urn:microsoft.com/office/officeart/2018/5/layout/IconCircleLabelList"/>
    <dgm:cxn modelId="{81859C98-C225-40D8-8900-AF08B883C62A}" srcId="{A27BE07C-300A-42FD-A9E1-F58849874564}" destId="{CBE41936-BD27-4207-84ED-25EFCBEFC4F2}" srcOrd="1" destOrd="0" parTransId="{663AA2AE-7AC5-4248-85A6-BE07BFB73E39}" sibTransId="{8996FF97-3AC0-42D7-97A5-5A7FB19D7C3C}"/>
    <dgm:cxn modelId="{AE678FB4-52DE-464D-AFF5-0736970A33B4}" type="presOf" srcId="{558AEB2A-C8E2-42B1-9E81-7A7B00B634DE}" destId="{C13E2DB1-947B-445B-8034-52CCC9891579}" srcOrd="0" destOrd="0" presId="urn:microsoft.com/office/officeart/2018/5/layout/IconCircleLabelList"/>
    <dgm:cxn modelId="{5C096CBC-E78B-49D6-A4E0-377200625184}" srcId="{A27BE07C-300A-42FD-A9E1-F58849874564}" destId="{0BF2A3E4-7C2F-4F02-91B5-DCCE7A5962A2}" srcOrd="3" destOrd="0" parTransId="{879C4409-D2CF-4EC7-9A93-AF40B2D35E1C}" sibTransId="{8415373B-51B5-4801-B58C-61A4291ABAA0}"/>
    <dgm:cxn modelId="{FA2E11EA-14AF-47B0-9311-AD10F4E225A1}" srcId="{A27BE07C-300A-42FD-A9E1-F58849874564}" destId="{90AC741D-7A70-4560-982B-5F5C4BCF8BD7}" srcOrd="2" destOrd="0" parTransId="{4CB745AE-B2F3-4190-820C-858336E22A20}" sibTransId="{B08350FB-37ED-46B3-B943-4F71A4F15A66}"/>
    <dgm:cxn modelId="{BE5FE9FC-7DD0-4D4A-AE53-33719F247D32}" type="presParOf" srcId="{4AA0C083-F60C-445F-A61B-0EF4A0A8510C}" destId="{20A78FDD-2330-4608-A443-2F111BFA1913}" srcOrd="0" destOrd="0" presId="urn:microsoft.com/office/officeart/2018/5/layout/IconCircleLabelList"/>
    <dgm:cxn modelId="{27B27AA4-5D19-4FED-8C0F-8876FFA6F5D2}" type="presParOf" srcId="{20A78FDD-2330-4608-A443-2F111BFA1913}" destId="{DE264B3C-889E-4840-85DE-083D0C435748}" srcOrd="0" destOrd="0" presId="urn:microsoft.com/office/officeart/2018/5/layout/IconCircleLabelList"/>
    <dgm:cxn modelId="{772648B1-9A2D-48C4-8D27-B8569A0578CA}" type="presParOf" srcId="{20A78FDD-2330-4608-A443-2F111BFA1913}" destId="{8B51DF9A-9ADB-4A47-AD9E-298DEB5F8760}" srcOrd="1" destOrd="0" presId="urn:microsoft.com/office/officeart/2018/5/layout/IconCircleLabelList"/>
    <dgm:cxn modelId="{FE6977C0-6974-4444-81FF-1AEA82F30BF3}" type="presParOf" srcId="{20A78FDD-2330-4608-A443-2F111BFA1913}" destId="{713A98C7-7B36-4FBC-9B21-A9A869950B36}" srcOrd="2" destOrd="0" presId="urn:microsoft.com/office/officeart/2018/5/layout/IconCircleLabelList"/>
    <dgm:cxn modelId="{B925D481-6181-4934-8781-D03853322DD1}" type="presParOf" srcId="{20A78FDD-2330-4608-A443-2F111BFA1913}" destId="{C944F1F8-84E1-48D4-9DEA-C9AC5CBA1693}" srcOrd="3" destOrd="0" presId="urn:microsoft.com/office/officeart/2018/5/layout/IconCircleLabelList"/>
    <dgm:cxn modelId="{FA8E9FE1-057A-464C-9643-A997314C4463}" type="presParOf" srcId="{4AA0C083-F60C-445F-A61B-0EF4A0A8510C}" destId="{0535BAD2-89F8-43E0-9D70-77113DAA2CC8}" srcOrd="1" destOrd="0" presId="urn:microsoft.com/office/officeart/2018/5/layout/IconCircleLabelList"/>
    <dgm:cxn modelId="{342635C9-CCA4-41EE-867C-4E9E1112CE1E}" type="presParOf" srcId="{4AA0C083-F60C-445F-A61B-0EF4A0A8510C}" destId="{51479768-5EB9-420C-A3B4-79C9CB5CCFE2}" srcOrd="2" destOrd="0" presId="urn:microsoft.com/office/officeart/2018/5/layout/IconCircleLabelList"/>
    <dgm:cxn modelId="{BA9EF7B4-44AF-46D7-898C-46E6F8ABCEEF}" type="presParOf" srcId="{51479768-5EB9-420C-A3B4-79C9CB5CCFE2}" destId="{04EB3990-7FE6-4E10-B0E4-AB009F425247}" srcOrd="0" destOrd="0" presId="urn:microsoft.com/office/officeart/2018/5/layout/IconCircleLabelList"/>
    <dgm:cxn modelId="{EAF41213-2C7A-4C98-8B77-346798DA9975}" type="presParOf" srcId="{51479768-5EB9-420C-A3B4-79C9CB5CCFE2}" destId="{80FF5862-C761-4EAD-98D9-3772AA0CC124}" srcOrd="1" destOrd="0" presId="urn:microsoft.com/office/officeart/2018/5/layout/IconCircleLabelList"/>
    <dgm:cxn modelId="{0BEE65B4-3ED0-4C23-955B-34E0EE8D26B0}" type="presParOf" srcId="{51479768-5EB9-420C-A3B4-79C9CB5CCFE2}" destId="{F13071A9-9717-400C-A542-82A21204A05D}" srcOrd="2" destOrd="0" presId="urn:microsoft.com/office/officeart/2018/5/layout/IconCircleLabelList"/>
    <dgm:cxn modelId="{4EB8F31F-6366-4170-AB7A-BA4BFA2C2B3B}" type="presParOf" srcId="{51479768-5EB9-420C-A3B4-79C9CB5CCFE2}" destId="{0D1397DC-8E59-4CFA-A6F1-AD8A1410CF5B}" srcOrd="3" destOrd="0" presId="urn:microsoft.com/office/officeart/2018/5/layout/IconCircleLabelList"/>
    <dgm:cxn modelId="{FDF192F4-7B91-4F32-99FC-5AC739ABA04E}" type="presParOf" srcId="{4AA0C083-F60C-445F-A61B-0EF4A0A8510C}" destId="{9E132D03-284F-4B8F-BD35-7D465233819D}" srcOrd="3" destOrd="0" presId="urn:microsoft.com/office/officeart/2018/5/layout/IconCircleLabelList"/>
    <dgm:cxn modelId="{28615A93-3E97-4161-B1C8-249517B96791}" type="presParOf" srcId="{4AA0C083-F60C-445F-A61B-0EF4A0A8510C}" destId="{3F168E79-5C5D-4B3D-8AFD-53B08147F16B}" srcOrd="4" destOrd="0" presId="urn:microsoft.com/office/officeart/2018/5/layout/IconCircleLabelList"/>
    <dgm:cxn modelId="{A0BB4F9F-A4D7-403A-8402-8BA1FC17044E}" type="presParOf" srcId="{3F168E79-5C5D-4B3D-8AFD-53B08147F16B}" destId="{D8BD7F08-C8A6-444C-BB00-529FC5BABD10}" srcOrd="0" destOrd="0" presId="urn:microsoft.com/office/officeart/2018/5/layout/IconCircleLabelList"/>
    <dgm:cxn modelId="{5B70B5B8-75AC-44BF-B427-CBE8B0E898BF}" type="presParOf" srcId="{3F168E79-5C5D-4B3D-8AFD-53B08147F16B}" destId="{64C317B0-116B-4CFA-A987-795B3D8EB6C5}" srcOrd="1" destOrd="0" presId="urn:microsoft.com/office/officeart/2018/5/layout/IconCircleLabelList"/>
    <dgm:cxn modelId="{2BE5E929-06FB-4EF5-9EC5-74C1720FE308}" type="presParOf" srcId="{3F168E79-5C5D-4B3D-8AFD-53B08147F16B}" destId="{66974343-3CBD-4382-977F-21818DB9C000}" srcOrd="2" destOrd="0" presId="urn:microsoft.com/office/officeart/2018/5/layout/IconCircleLabelList"/>
    <dgm:cxn modelId="{6FDD583B-5DCB-40AA-897D-B4E3961E78AA}" type="presParOf" srcId="{3F168E79-5C5D-4B3D-8AFD-53B08147F16B}" destId="{C3BA50C7-9386-49B0-9F24-A4775DCFD795}" srcOrd="3" destOrd="0" presId="urn:microsoft.com/office/officeart/2018/5/layout/IconCircleLabelList"/>
    <dgm:cxn modelId="{E7AF44FB-D7A0-4E4C-8BD0-DB2120F1DD45}" type="presParOf" srcId="{4AA0C083-F60C-445F-A61B-0EF4A0A8510C}" destId="{CE8D5188-E460-4284-A285-1D936126F8C6}" srcOrd="5" destOrd="0" presId="urn:microsoft.com/office/officeart/2018/5/layout/IconCircleLabelList"/>
    <dgm:cxn modelId="{B090B132-16C6-4C0A-9E71-618EA50E5C3C}" type="presParOf" srcId="{4AA0C083-F60C-445F-A61B-0EF4A0A8510C}" destId="{2A621C59-5777-4C28-AE8A-8FE07CA44D38}" srcOrd="6" destOrd="0" presId="urn:microsoft.com/office/officeart/2018/5/layout/IconCircleLabelList"/>
    <dgm:cxn modelId="{C21DB3DF-795C-4D81-B7BC-935D11AD8560}" type="presParOf" srcId="{2A621C59-5777-4C28-AE8A-8FE07CA44D38}" destId="{984EA0C4-44FC-46FB-A659-0FDF3572797E}" srcOrd="0" destOrd="0" presId="urn:microsoft.com/office/officeart/2018/5/layout/IconCircleLabelList"/>
    <dgm:cxn modelId="{516431BD-722F-48A5-A101-DE29A7C2F046}" type="presParOf" srcId="{2A621C59-5777-4C28-AE8A-8FE07CA44D38}" destId="{7D4853EC-7AB2-49CC-85DE-4351D4433ED8}" srcOrd="1" destOrd="0" presId="urn:microsoft.com/office/officeart/2018/5/layout/IconCircleLabelList"/>
    <dgm:cxn modelId="{383FB4A0-BC7D-408E-90F2-516A6A366996}" type="presParOf" srcId="{2A621C59-5777-4C28-AE8A-8FE07CA44D38}" destId="{87976966-C202-44C2-9CBF-8431F6775D0E}" srcOrd="2" destOrd="0" presId="urn:microsoft.com/office/officeart/2018/5/layout/IconCircleLabelList"/>
    <dgm:cxn modelId="{25A30D84-0D00-4FF3-AD53-FC0EE1F6B35E}" type="presParOf" srcId="{2A621C59-5777-4C28-AE8A-8FE07CA44D38}" destId="{03D229A9-CA1D-4197-AD9A-BA5418652A88}" srcOrd="3" destOrd="0" presId="urn:microsoft.com/office/officeart/2018/5/layout/IconCircleLabelList"/>
    <dgm:cxn modelId="{5EE0E755-D010-490A-AC0C-42A93A759248}" type="presParOf" srcId="{4AA0C083-F60C-445F-A61B-0EF4A0A8510C}" destId="{881D8879-1697-497D-8C97-6C93591F1F63}" srcOrd="7" destOrd="0" presId="urn:microsoft.com/office/officeart/2018/5/layout/IconCircleLabelList"/>
    <dgm:cxn modelId="{3CA72789-CAC6-4E0F-85A2-09940CF961E2}" type="presParOf" srcId="{4AA0C083-F60C-445F-A61B-0EF4A0A8510C}" destId="{4AD43E31-489A-4592-9ED0-8C73A65000AA}" srcOrd="8" destOrd="0" presId="urn:microsoft.com/office/officeart/2018/5/layout/IconCircleLabelList"/>
    <dgm:cxn modelId="{FD3F33EC-212E-4D9A-9375-7F8B6975180A}" type="presParOf" srcId="{4AD43E31-489A-4592-9ED0-8C73A65000AA}" destId="{10920E7C-7BDB-4609-B7A8-8A52BDEECAA3}" srcOrd="0" destOrd="0" presId="urn:microsoft.com/office/officeart/2018/5/layout/IconCircleLabelList"/>
    <dgm:cxn modelId="{D1162518-A493-46AB-9C0D-C1BD72FDE63F}" type="presParOf" srcId="{4AD43E31-489A-4592-9ED0-8C73A65000AA}" destId="{1A6237D9-84A9-4203-8F40-119C94C5A6FB}" srcOrd="1" destOrd="0" presId="urn:microsoft.com/office/officeart/2018/5/layout/IconCircleLabelList"/>
    <dgm:cxn modelId="{1203BEE2-D607-4B12-BABB-931D62DDEE49}" type="presParOf" srcId="{4AD43E31-489A-4592-9ED0-8C73A65000AA}" destId="{B0020670-A80C-461D-B9FE-857EA1E74F23}" srcOrd="2" destOrd="0" presId="urn:microsoft.com/office/officeart/2018/5/layout/IconCircleLabelList"/>
    <dgm:cxn modelId="{A9B640B6-116B-40F8-8393-4A2928433DB9}" type="presParOf" srcId="{4AD43E31-489A-4592-9ED0-8C73A65000AA}" destId="{C13E2DB1-947B-445B-8034-52CCC989157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A90B14-04EE-4E4C-8A56-98FC5EC6F6E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672CF9E3-6B3C-4D14-8CD9-7F21A88F8306}">
      <dgm:prSet phldrT="[Text]" custT="1"/>
      <dgm:spPr/>
      <dgm:t>
        <a:bodyPr/>
        <a:lstStyle/>
        <a:p>
          <a:r>
            <a:rPr lang="en-GB" sz="2000"/>
            <a:t>Local Net Zero Accelerator</a:t>
          </a:r>
        </a:p>
      </dgm:t>
    </dgm:pt>
    <dgm:pt modelId="{157B1B94-2951-47FF-8827-E0A3D53C39A2}" type="parTrans" cxnId="{00BCA8D4-27AC-4976-8339-90F3F1B1822A}">
      <dgm:prSet/>
      <dgm:spPr/>
      <dgm:t>
        <a:bodyPr/>
        <a:lstStyle/>
        <a:p>
          <a:endParaRPr lang="en-GB" sz="2000"/>
        </a:p>
      </dgm:t>
    </dgm:pt>
    <dgm:pt modelId="{E51EB57A-6A70-4CC6-A6FA-29B94DB37A3D}" type="sibTrans" cxnId="{00BCA8D4-27AC-4976-8339-90F3F1B1822A}">
      <dgm:prSet/>
      <dgm:spPr/>
      <dgm:t>
        <a:bodyPr/>
        <a:lstStyle/>
        <a:p>
          <a:endParaRPr lang="en-GB" sz="2000"/>
        </a:p>
      </dgm:t>
    </dgm:pt>
    <dgm:pt modelId="{61167554-5864-45D7-87B1-ED472306C5F7}">
      <dgm:prSet phldrT="[Text]" custT="1"/>
      <dgm:spPr/>
      <dgm:t>
        <a:bodyPr/>
        <a:lstStyle/>
        <a:p>
          <a:r>
            <a:rPr lang="en-GB" sz="2000"/>
            <a:t>Green Finance</a:t>
          </a:r>
        </a:p>
      </dgm:t>
    </dgm:pt>
    <dgm:pt modelId="{88E6E717-B317-4B26-9215-B6B5821D96DE}" type="parTrans" cxnId="{0124B14E-5240-4FCA-81FB-324DB37EFD8D}">
      <dgm:prSet/>
      <dgm:spPr/>
      <dgm:t>
        <a:bodyPr/>
        <a:lstStyle/>
        <a:p>
          <a:endParaRPr lang="en-GB" sz="2000"/>
        </a:p>
      </dgm:t>
    </dgm:pt>
    <dgm:pt modelId="{F6CF5883-508B-4122-80C7-036F48470091}" type="sibTrans" cxnId="{0124B14E-5240-4FCA-81FB-324DB37EFD8D}">
      <dgm:prSet/>
      <dgm:spPr/>
      <dgm:t>
        <a:bodyPr/>
        <a:lstStyle/>
        <a:p>
          <a:endParaRPr lang="en-GB" sz="2000"/>
        </a:p>
      </dgm:t>
    </dgm:pt>
    <dgm:pt modelId="{AED2B107-196D-4A9B-B87F-5A4F7C420B22}">
      <dgm:prSet phldrT="[Text]" custT="1"/>
      <dgm:spPr/>
      <dgm:t>
        <a:bodyPr/>
        <a:lstStyle/>
        <a:p>
          <a:r>
            <a:rPr lang="en-GB" sz="2000"/>
            <a:t>Local Net Zero Forum</a:t>
          </a:r>
        </a:p>
      </dgm:t>
    </dgm:pt>
    <dgm:pt modelId="{4E742FD0-814D-453F-8084-CD0F053B3701}" type="parTrans" cxnId="{0AC673DE-BD72-46A0-90F3-87CFBA8E031C}">
      <dgm:prSet/>
      <dgm:spPr/>
      <dgm:t>
        <a:bodyPr/>
        <a:lstStyle/>
        <a:p>
          <a:endParaRPr lang="en-GB" sz="2000"/>
        </a:p>
      </dgm:t>
    </dgm:pt>
    <dgm:pt modelId="{9255F510-6458-4651-983A-3DA922B796B0}" type="sibTrans" cxnId="{0AC673DE-BD72-46A0-90F3-87CFBA8E031C}">
      <dgm:prSet/>
      <dgm:spPr/>
      <dgm:t>
        <a:bodyPr/>
        <a:lstStyle/>
        <a:p>
          <a:endParaRPr lang="en-GB" sz="2000"/>
        </a:p>
      </dgm:t>
    </dgm:pt>
    <dgm:pt modelId="{0E75798F-0262-4BFB-A84C-3F7C47700154}">
      <dgm:prSet custT="1"/>
      <dgm:spPr/>
      <dgm:t>
        <a:bodyPr/>
        <a:lstStyle/>
        <a:p>
          <a:r>
            <a:rPr lang="en-GB" sz="2000"/>
            <a:t>Devolution</a:t>
          </a:r>
        </a:p>
      </dgm:t>
    </dgm:pt>
    <dgm:pt modelId="{79831C92-528E-4EB5-8FAC-048E700DFD7C}" type="parTrans" cxnId="{D747B521-56DE-4AA7-A29B-2D4A19B8FD65}">
      <dgm:prSet/>
      <dgm:spPr/>
      <dgm:t>
        <a:bodyPr/>
        <a:lstStyle/>
        <a:p>
          <a:endParaRPr lang="en-GB" sz="2000"/>
        </a:p>
      </dgm:t>
    </dgm:pt>
    <dgm:pt modelId="{D469B3D8-1DCD-4B25-B18D-F96657401CCC}" type="sibTrans" cxnId="{D747B521-56DE-4AA7-A29B-2D4A19B8FD65}">
      <dgm:prSet/>
      <dgm:spPr/>
      <dgm:t>
        <a:bodyPr/>
        <a:lstStyle/>
        <a:p>
          <a:endParaRPr lang="en-GB" sz="2000"/>
        </a:p>
      </dgm:t>
    </dgm:pt>
    <dgm:pt modelId="{CE0487A0-7F13-407A-A60D-74D1F3B108DD}">
      <dgm:prSet custT="1"/>
      <dgm:spPr/>
      <dgm:t>
        <a:bodyPr/>
        <a:lstStyle/>
        <a:p>
          <a:pPr rtl="0"/>
          <a:r>
            <a:rPr lang="en-GB" sz="2000" dirty="0"/>
            <a:t>Freeports</a:t>
          </a:r>
          <a:endParaRPr lang="en-GB" sz="2000" b="0" dirty="0">
            <a:latin typeface="Arial" panose="020B0604020202020204" pitchFamily="34" charset="0"/>
            <a:cs typeface="Arial" panose="020B0604020202020204" pitchFamily="34" charset="0"/>
          </a:endParaRPr>
        </a:p>
      </dgm:t>
    </dgm:pt>
    <dgm:pt modelId="{DD8F2AEE-354F-4E1C-A052-FB3F615B440C}" type="parTrans" cxnId="{3FE6B2F8-4810-40AC-B57E-5D0B2FD90400}">
      <dgm:prSet/>
      <dgm:spPr/>
      <dgm:t>
        <a:bodyPr/>
        <a:lstStyle/>
        <a:p>
          <a:endParaRPr lang="en-GB" sz="2000"/>
        </a:p>
      </dgm:t>
    </dgm:pt>
    <dgm:pt modelId="{66E5491B-4F34-4672-ABAF-3264B4CE33E0}" type="sibTrans" cxnId="{3FE6B2F8-4810-40AC-B57E-5D0B2FD90400}">
      <dgm:prSet/>
      <dgm:spPr/>
      <dgm:t>
        <a:bodyPr/>
        <a:lstStyle/>
        <a:p>
          <a:endParaRPr lang="en-GB" sz="2000"/>
        </a:p>
      </dgm:t>
    </dgm:pt>
    <dgm:pt modelId="{87811654-95BC-4A89-A41B-6347B4C79CF8}">
      <dgm:prSet custT="1"/>
      <dgm:spPr/>
      <dgm:t>
        <a:bodyPr/>
        <a:lstStyle/>
        <a:p>
          <a:r>
            <a:rPr lang="en-GB" sz="2000"/>
            <a:t>Community Energy</a:t>
          </a:r>
        </a:p>
      </dgm:t>
    </dgm:pt>
    <dgm:pt modelId="{96CB572F-628F-46EF-B6A7-D93337942697}" type="parTrans" cxnId="{13AE5D1C-0881-4BF7-9CFB-B17FEFE6632E}">
      <dgm:prSet/>
      <dgm:spPr/>
      <dgm:t>
        <a:bodyPr/>
        <a:lstStyle/>
        <a:p>
          <a:endParaRPr lang="en-GB" sz="2000"/>
        </a:p>
      </dgm:t>
    </dgm:pt>
    <dgm:pt modelId="{642DCC77-2478-4515-B67D-56F7FD014220}" type="sibTrans" cxnId="{13AE5D1C-0881-4BF7-9CFB-B17FEFE6632E}">
      <dgm:prSet/>
      <dgm:spPr/>
      <dgm:t>
        <a:bodyPr/>
        <a:lstStyle/>
        <a:p>
          <a:endParaRPr lang="en-GB" sz="2000"/>
        </a:p>
      </dgm:t>
    </dgm:pt>
    <dgm:pt modelId="{D392350E-8757-4F01-B1F8-072F4B75FE7E}">
      <dgm:prSet custT="1"/>
      <dgm:spPr/>
      <dgm:t>
        <a:bodyPr/>
        <a:lstStyle/>
        <a:p>
          <a:r>
            <a:rPr lang="en-GB" sz="2000"/>
            <a:t>Energy Planning</a:t>
          </a:r>
        </a:p>
      </dgm:t>
    </dgm:pt>
    <dgm:pt modelId="{4AC664D5-B2C0-465E-AECD-DA16DA5A1802}" type="parTrans" cxnId="{857DDC6B-FC2D-443A-B7CA-AF3C15D6EE0D}">
      <dgm:prSet/>
      <dgm:spPr/>
      <dgm:t>
        <a:bodyPr/>
        <a:lstStyle/>
        <a:p>
          <a:endParaRPr lang="en-GB"/>
        </a:p>
      </dgm:t>
    </dgm:pt>
    <dgm:pt modelId="{23051B4D-627D-4994-8F9B-A30D3A704F09}" type="sibTrans" cxnId="{857DDC6B-FC2D-443A-B7CA-AF3C15D6EE0D}">
      <dgm:prSet/>
      <dgm:spPr/>
      <dgm:t>
        <a:bodyPr/>
        <a:lstStyle/>
        <a:p>
          <a:endParaRPr lang="en-GB"/>
        </a:p>
      </dgm:t>
    </dgm:pt>
    <dgm:pt modelId="{40F128EF-5D95-418F-939C-86B3CA9FAE78}" type="pres">
      <dgm:prSet presAssocID="{0CA90B14-04EE-4E4C-8A56-98FC5EC6F6E0}" presName="Name0" presStyleCnt="0">
        <dgm:presLayoutVars>
          <dgm:chMax val="7"/>
          <dgm:chPref val="7"/>
          <dgm:dir/>
        </dgm:presLayoutVars>
      </dgm:prSet>
      <dgm:spPr/>
    </dgm:pt>
    <dgm:pt modelId="{3807AF56-B7B0-4985-B432-01362591B345}" type="pres">
      <dgm:prSet presAssocID="{0CA90B14-04EE-4E4C-8A56-98FC5EC6F6E0}" presName="Name1" presStyleCnt="0"/>
      <dgm:spPr/>
    </dgm:pt>
    <dgm:pt modelId="{469FBCB2-4331-47B8-B142-F8477EB37E62}" type="pres">
      <dgm:prSet presAssocID="{0CA90B14-04EE-4E4C-8A56-98FC5EC6F6E0}" presName="cycle" presStyleCnt="0"/>
      <dgm:spPr/>
    </dgm:pt>
    <dgm:pt modelId="{764E1469-DDB6-485D-B809-ECA2C365BE1A}" type="pres">
      <dgm:prSet presAssocID="{0CA90B14-04EE-4E4C-8A56-98FC5EC6F6E0}" presName="srcNode" presStyleLbl="node1" presStyleIdx="0" presStyleCnt="7"/>
      <dgm:spPr/>
    </dgm:pt>
    <dgm:pt modelId="{4CE68D9E-5975-452F-ADAC-E53E64443BBD}" type="pres">
      <dgm:prSet presAssocID="{0CA90B14-04EE-4E4C-8A56-98FC5EC6F6E0}" presName="conn" presStyleLbl="parChTrans1D2" presStyleIdx="0" presStyleCnt="1"/>
      <dgm:spPr/>
    </dgm:pt>
    <dgm:pt modelId="{7932A8A6-BC1A-459C-8ADD-C2D7ADC3047A}" type="pres">
      <dgm:prSet presAssocID="{0CA90B14-04EE-4E4C-8A56-98FC5EC6F6E0}" presName="extraNode" presStyleLbl="node1" presStyleIdx="0" presStyleCnt="7"/>
      <dgm:spPr/>
    </dgm:pt>
    <dgm:pt modelId="{C11713A4-97F0-4F15-8C2F-0D7D96591CA1}" type="pres">
      <dgm:prSet presAssocID="{0CA90B14-04EE-4E4C-8A56-98FC5EC6F6E0}" presName="dstNode" presStyleLbl="node1" presStyleIdx="0" presStyleCnt="7"/>
      <dgm:spPr/>
    </dgm:pt>
    <dgm:pt modelId="{D900D4A9-088A-4CC6-B7A3-D24B5BDB60BD}" type="pres">
      <dgm:prSet presAssocID="{672CF9E3-6B3C-4D14-8CD9-7F21A88F8306}" presName="text_1" presStyleLbl="node1" presStyleIdx="0" presStyleCnt="7">
        <dgm:presLayoutVars>
          <dgm:bulletEnabled val="1"/>
        </dgm:presLayoutVars>
      </dgm:prSet>
      <dgm:spPr/>
    </dgm:pt>
    <dgm:pt modelId="{367E0F14-BCEF-490B-A826-587F592AC012}" type="pres">
      <dgm:prSet presAssocID="{672CF9E3-6B3C-4D14-8CD9-7F21A88F8306}" presName="accent_1" presStyleCnt="0"/>
      <dgm:spPr/>
    </dgm:pt>
    <dgm:pt modelId="{6C56E1F9-FEF4-4606-A235-FFEF07702096}" type="pres">
      <dgm:prSet presAssocID="{672CF9E3-6B3C-4D14-8CD9-7F21A88F8306}" presName="accentRepeatNode" presStyleLbl="solidFgAcc1" presStyleIdx="0" presStyleCnt="7"/>
      <dgm:spPr/>
    </dgm:pt>
    <dgm:pt modelId="{2CC8EA71-931F-4B7B-91DB-5B6D1B0CB977}" type="pres">
      <dgm:prSet presAssocID="{61167554-5864-45D7-87B1-ED472306C5F7}" presName="text_2" presStyleLbl="node1" presStyleIdx="1" presStyleCnt="7">
        <dgm:presLayoutVars>
          <dgm:bulletEnabled val="1"/>
        </dgm:presLayoutVars>
      </dgm:prSet>
      <dgm:spPr/>
    </dgm:pt>
    <dgm:pt modelId="{80E9A093-ED0F-4360-819C-1629541B07AB}" type="pres">
      <dgm:prSet presAssocID="{61167554-5864-45D7-87B1-ED472306C5F7}" presName="accent_2" presStyleCnt="0"/>
      <dgm:spPr/>
    </dgm:pt>
    <dgm:pt modelId="{A316B564-B537-412D-BBF4-5BCEA0A8C772}" type="pres">
      <dgm:prSet presAssocID="{61167554-5864-45D7-87B1-ED472306C5F7}" presName="accentRepeatNode" presStyleLbl="solidFgAcc1" presStyleIdx="1" presStyleCnt="7"/>
      <dgm:spPr/>
    </dgm:pt>
    <dgm:pt modelId="{D5BA59C1-7F2F-470B-BE6F-56EB794D06F8}" type="pres">
      <dgm:prSet presAssocID="{AED2B107-196D-4A9B-B87F-5A4F7C420B22}" presName="text_3" presStyleLbl="node1" presStyleIdx="2" presStyleCnt="7">
        <dgm:presLayoutVars>
          <dgm:bulletEnabled val="1"/>
        </dgm:presLayoutVars>
      </dgm:prSet>
      <dgm:spPr/>
    </dgm:pt>
    <dgm:pt modelId="{5AC37B45-44EF-4CFE-B96C-9B1F36815658}" type="pres">
      <dgm:prSet presAssocID="{AED2B107-196D-4A9B-B87F-5A4F7C420B22}" presName="accent_3" presStyleCnt="0"/>
      <dgm:spPr/>
    </dgm:pt>
    <dgm:pt modelId="{E87A999D-A797-4D6D-B795-BF02900079E8}" type="pres">
      <dgm:prSet presAssocID="{AED2B107-196D-4A9B-B87F-5A4F7C420B22}" presName="accentRepeatNode" presStyleLbl="solidFgAcc1" presStyleIdx="2" presStyleCnt="7"/>
      <dgm:spPr/>
    </dgm:pt>
    <dgm:pt modelId="{021BC818-2506-481B-8D8C-0513041779BE}" type="pres">
      <dgm:prSet presAssocID="{0E75798F-0262-4BFB-A84C-3F7C47700154}" presName="text_4" presStyleLbl="node1" presStyleIdx="3" presStyleCnt="7">
        <dgm:presLayoutVars>
          <dgm:bulletEnabled val="1"/>
        </dgm:presLayoutVars>
      </dgm:prSet>
      <dgm:spPr/>
    </dgm:pt>
    <dgm:pt modelId="{E305D0CF-6631-446F-AA15-1AEE348F9B22}" type="pres">
      <dgm:prSet presAssocID="{0E75798F-0262-4BFB-A84C-3F7C47700154}" presName="accent_4" presStyleCnt="0"/>
      <dgm:spPr/>
    </dgm:pt>
    <dgm:pt modelId="{EC700746-722A-4DC5-8C55-C3D71B5E1AE2}" type="pres">
      <dgm:prSet presAssocID="{0E75798F-0262-4BFB-A84C-3F7C47700154}" presName="accentRepeatNode" presStyleLbl="solidFgAcc1" presStyleIdx="3" presStyleCnt="7"/>
      <dgm:spPr/>
    </dgm:pt>
    <dgm:pt modelId="{C6E6C4DB-EB4D-4A39-B032-76E9C0A2519D}" type="pres">
      <dgm:prSet presAssocID="{CE0487A0-7F13-407A-A60D-74D1F3B108DD}" presName="text_5" presStyleLbl="node1" presStyleIdx="4" presStyleCnt="7">
        <dgm:presLayoutVars>
          <dgm:bulletEnabled val="1"/>
        </dgm:presLayoutVars>
      </dgm:prSet>
      <dgm:spPr/>
    </dgm:pt>
    <dgm:pt modelId="{DA4130C4-2D49-4051-92E9-DBD0BC7B890A}" type="pres">
      <dgm:prSet presAssocID="{CE0487A0-7F13-407A-A60D-74D1F3B108DD}" presName="accent_5" presStyleCnt="0"/>
      <dgm:spPr/>
    </dgm:pt>
    <dgm:pt modelId="{0FCD53EC-8833-4271-AFA5-4720CEBBBAE4}" type="pres">
      <dgm:prSet presAssocID="{CE0487A0-7F13-407A-A60D-74D1F3B108DD}" presName="accentRepeatNode" presStyleLbl="solidFgAcc1" presStyleIdx="4" presStyleCnt="7"/>
      <dgm:spPr/>
    </dgm:pt>
    <dgm:pt modelId="{2618890E-E0AF-4EDD-99C8-E8A70B5B1688}" type="pres">
      <dgm:prSet presAssocID="{87811654-95BC-4A89-A41B-6347B4C79CF8}" presName="text_6" presStyleLbl="node1" presStyleIdx="5" presStyleCnt="7">
        <dgm:presLayoutVars>
          <dgm:bulletEnabled val="1"/>
        </dgm:presLayoutVars>
      </dgm:prSet>
      <dgm:spPr/>
    </dgm:pt>
    <dgm:pt modelId="{B02E9488-9CCF-42FD-A42D-B785FF1B1DC8}" type="pres">
      <dgm:prSet presAssocID="{87811654-95BC-4A89-A41B-6347B4C79CF8}" presName="accent_6" presStyleCnt="0"/>
      <dgm:spPr/>
    </dgm:pt>
    <dgm:pt modelId="{F1958FC1-967A-4FA7-9C69-9CDC0E803C0C}" type="pres">
      <dgm:prSet presAssocID="{87811654-95BC-4A89-A41B-6347B4C79CF8}" presName="accentRepeatNode" presStyleLbl="solidFgAcc1" presStyleIdx="5" presStyleCnt="7"/>
      <dgm:spPr/>
    </dgm:pt>
    <dgm:pt modelId="{30405C98-98F5-482B-AFE4-58C51032041E}" type="pres">
      <dgm:prSet presAssocID="{D392350E-8757-4F01-B1F8-072F4B75FE7E}" presName="text_7" presStyleLbl="node1" presStyleIdx="6" presStyleCnt="7">
        <dgm:presLayoutVars>
          <dgm:bulletEnabled val="1"/>
        </dgm:presLayoutVars>
      </dgm:prSet>
      <dgm:spPr/>
    </dgm:pt>
    <dgm:pt modelId="{85172D67-B561-4D76-A5EB-5BB16BBA9F22}" type="pres">
      <dgm:prSet presAssocID="{D392350E-8757-4F01-B1F8-072F4B75FE7E}" presName="accent_7" presStyleCnt="0"/>
      <dgm:spPr/>
    </dgm:pt>
    <dgm:pt modelId="{656AF35A-3A3E-489B-855B-3D530562BAA0}" type="pres">
      <dgm:prSet presAssocID="{D392350E-8757-4F01-B1F8-072F4B75FE7E}" presName="accentRepeatNode" presStyleLbl="solidFgAcc1" presStyleIdx="6" presStyleCnt="7"/>
      <dgm:spPr/>
    </dgm:pt>
  </dgm:ptLst>
  <dgm:cxnLst>
    <dgm:cxn modelId="{3B80880D-A5D6-4E3A-A66A-14684B964557}" type="presOf" srcId="{672CF9E3-6B3C-4D14-8CD9-7F21A88F8306}" destId="{D900D4A9-088A-4CC6-B7A3-D24B5BDB60BD}" srcOrd="0" destOrd="0" presId="urn:microsoft.com/office/officeart/2008/layout/VerticalCurvedList"/>
    <dgm:cxn modelId="{13AE5D1C-0881-4BF7-9CFB-B17FEFE6632E}" srcId="{0CA90B14-04EE-4E4C-8A56-98FC5EC6F6E0}" destId="{87811654-95BC-4A89-A41B-6347B4C79CF8}" srcOrd="5" destOrd="0" parTransId="{96CB572F-628F-46EF-B6A7-D93337942697}" sibTransId="{642DCC77-2478-4515-B67D-56F7FD014220}"/>
    <dgm:cxn modelId="{D747B521-56DE-4AA7-A29B-2D4A19B8FD65}" srcId="{0CA90B14-04EE-4E4C-8A56-98FC5EC6F6E0}" destId="{0E75798F-0262-4BFB-A84C-3F7C47700154}" srcOrd="3" destOrd="0" parTransId="{79831C92-528E-4EB5-8FAC-048E700DFD7C}" sibTransId="{D469B3D8-1DCD-4B25-B18D-F96657401CCC}"/>
    <dgm:cxn modelId="{B8377426-5A96-4210-A414-E24267E44962}" type="presOf" srcId="{E51EB57A-6A70-4CC6-A6FA-29B94DB37A3D}" destId="{4CE68D9E-5975-452F-ADAC-E53E64443BBD}" srcOrd="0" destOrd="0" presId="urn:microsoft.com/office/officeart/2008/layout/VerticalCurvedList"/>
    <dgm:cxn modelId="{1072EB35-D5B2-4A3E-A3A0-CD4E76B85213}" type="presOf" srcId="{AED2B107-196D-4A9B-B87F-5A4F7C420B22}" destId="{D5BA59C1-7F2F-470B-BE6F-56EB794D06F8}" srcOrd="0" destOrd="0" presId="urn:microsoft.com/office/officeart/2008/layout/VerticalCurvedList"/>
    <dgm:cxn modelId="{E3BF4C5D-383E-406F-9FC0-8A5D4E5B574E}" type="presOf" srcId="{CE0487A0-7F13-407A-A60D-74D1F3B108DD}" destId="{C6E6C4DB-EB4D-4A39-B032-76E9C0A2519D}" srcOrd="0" destOrd="0" presId="urn:microsoft.com/office/officeart/2008/layout/VerticalCurvedList"/>
    <dgm:cxn modelId="{857DDC6B-FC2D-443A-B7CA-AF3C15D6EE0D}" srcId="{0CA90B14-04EE-4E4C-8A56-98FC5EC6F6E0}" destId="{D392350E-8757-4F01-B1F8-072F4B75FE7E}" srcOrd="6" destOrd="0" parTransId="{4AC664D5-B2C0-465E-AECD-DA16DA5A1802}" sibTransId="{23051B4D-627D-4994-8F9B-A30D3A704F09}"/>
    <dgm:cxn modelId="{0124B14E-5240-4FCA-81FB-324DB37EFD8D}" srcId="{0CA90B14-04EE-4E4C-8A56-98FC5EC6F6E0}" destId="{61167554-5864-45D7-87B1-ED472306C5F7}" srcOrd="1" destOrd="0" parTransId="{88E6E717-B317-4B26-9215-B6B5821D96DE}" sibTransId="{F6CF5883-508B-4122-80C7-036F48470091}"/>
    <dgm:cxn modelId="{FF147D53-2E47-4535-9418-19A60D82612A}" type="presOf" srcId="{D392350E-8757-4F01-B1F8-072F4B75FE7E}" destId="{30405C98-98F5-482B-AFE4-58C51032041E}" srcOrd="0" destOrd="0" presId="urn:microsoft.com/office/officeart/2008/layout/VerticalCurvedList"/>
    <dgm:cxn modelId="{0437F5AB-620A-4F43-ACF2-71BBEDFC5C1B}" type="presOf" srcId="{61167554-5864-45D7-87B1-ED472306C5F7}" destId="{2CC8EA71-931F-4B7B-91DB-5B6D1B0CB977}" srcOrd="0" destOrd="0" presId="urn:microsoft.com/office/officeart/2008/layout/VerticalCurvedList"/>
    <dgm:cxn modelId="{8E42C0C0-310C-4DB0-8CA8-9582958A0AFB}" type="presOf" srcId="{0CA90B14-04EE-4E4C-8A56-98FC5EC6F6E0}" destId="{40F128EF-5D95-418F-939C-86B3CA9FAE78}" srcOrd="0" destOrd="0" presId="urn:microsoft.com/office/officeart/2008/layout/VerticalCurvedList"/>
    <dgm:cxn modelId="{00BCA8D4-27AC-4976-8339-90F3F1B1822A}" srcId="{0CA90B14-04EE-4E4C-8A56-98FC5EC6F6E0}" destId="{672CF9E3-6B3C-4D14-8CD9-7F21A88F8306}" srcOrd="0" destOrd="0" parTransId="{157B1B94-2951-47FF-8827-E0A3D53C39A2}" sibTransId="{E51EB57A-6A70-4CC6-A6FA-29B94DB37A3D}"/>
    <dgm:cxn modelId="{0AC673DE-BD72-46A0-90F3-87CFBA8E031C}" srcId="{0CA90B14-04EE-4E4C-8A56-98FC5EC6F6E0}" destId="{AED2B107-196D-4A9B-B87F-5A4F7C420B22}" srcOrd="2" destOrd="0" parTransId="{4E742FD0-814D-453F-8084-CD0F053B3701}" sibTransId="{9255F510-6458-4651-983A-3DA922B796B0}"/>
    <dgm:cxn modelId="{D99F23F1-D391-4EA4-9663-66657396CD92}" type="presOf" srcId="{0E75798F-0262-4BFB-A84C-3F7C47700154}" destId="{021BC818-2506-481B-8D8C-0513041779BE}" srcOrd="0" destOrd="0" presId="urn:microsoft.com/office/officeart/2008/layout/VerticalCurvedList"/>
    <dgm:cxn modelId="{254230F1-11A0-4353-977A-D707B360BE43}" type="presOf" srcId="{87811654-95BC-4A89-A41B-6347B4C79CF8}" destId="{2618890E-E0AF-4EDD-99C8-E8A70B5B1688}" srcOrd="0" destOrd="0" presId="urn:microsoft.com/office/officeart/2008/layout/VerticalCurvedList"/>
    <dgm:cxn modelId="{3FE6B2F8-4810-40AC-B57E-5D0B2FD90400}" srcId="{0CA90B14-04EE-4E4C-8A56-98FC5EC6F6E0}" destId="{CE0487A0-7F13-407A-A60D-74D1F3B108DD}" srcOrd="4" destOrd="0" parTransId="{DD8F2AEE-354F-4E1C-A052-FB3F615B440C}" sibTransId="{66E5491B-4F34-4672-ABAF-3264B4CE33E0}"/>
    <dgm:cxn modelId="{4AA785B3-B4B2-4DFA-9C45-3BB493E65C54}" type="presParOf" srcId="{40F128EF-5D95-418F-939C-86B3CA9FAE78}" destId="{3807AF56-B7B0-4985-B432-01362591B345}" srcOrd="0" destOrd="0" presId="urn:microsoft.com/office/officeart/2008/layout/VerticalCurvedList"/>
    <dgm:cxn modelId="{1D9E70D7-DABB-4DE2-8CAE-B440D969E83C}" type="presParOf" srcId="{3807AF56-B7B0-4985-B432-01362591B345}" destId="{469FBCB2-4331-47B8-B142-F8477EB37E62}" srcOrd="0" destOrd="0" presId="urn:microsoft.com/office/officeart/2008/layout/VerticalCurvedList"/>
    <dgm:cxn modelId="{75A36030-79DE-4B14-B719-7FEF2A0D9D98}" type="presParOf" srcId="{469FBCB2-4331-47B8-B142-F8477EB37E62}" destId="{764E1469-DDB6-485D-B809-ECA2C365BE1A}" srcOrd="0" destOrd="0" presId="urn:microsoft.com/office/officeart/2008/layout/VerticalCurvedList"/>
    <dgm:cxn modelId="{74220FE8-4A5B-4F1D-B1EA-C33A72127B7A}" type="presParOf" srcId="{469FBCB2-4331-47B8-B142-F8477EB37E62}" destId="{4CE68D9E-5975-452F-ADAC-E53E64443BBD}" srcOrd="1" destOrd="0" presId="urn:microsoft.com/office/officeart/2008/layout/VerticalCurvedList"/>
    <dgm:cxn modelId="{01358815-2FD7-4424-BFA6-BC33FC1E3207}" type="presParOf" srcId="{469FBCB2-4331-47B8-B142-F8477EB37E62}" destId="{7932A8A6-BC1A-459C-8ADD-C2D7ADC3047A}" srcOrd="2" destOrd="0" presId="urn:microsoft.com/office/officeart/2008/layout/VerticalCurvedList"/>
    <dgm:cxn modelId="{878B2E8B-66A5-4C13-B1EF-D677D91C9D24}" type="presParOf" srcId="{469FBCB2-4331-47B8-B142-F8477EB37E62}" destId="{C11713A4-97F0-4F15-8C2F-0D7D96591CA1}" srcOrd="3" destOrd="0" presId="urn:microsoft.com/office/officeart/2008/layout/VerticalCurvedList"/>
    <dgm:cxn modelId="{D430499C-FD2D-42D1-B51A-8E62AB929823}" type="presParOf" srcId="{3807AF56-B7B0-4985-B432-01362591B345}" destId="{D900D4A9-088A-4CC6-B7A3-D24B5BDB60BD}" srcOrd="1" destOrd="0" presId="urn:microsoft.com/office/officeart/2008/layout/VerticalCurvedList"/>
    <dgm:cxn modelId="{B4D7AB3E-00A2-4050-B378-6E7184B24E83}" type="presParOf" srcId="{3807AF56-B7B0-4985-B432-01362591B345}" destId="{367E0F14-BCEF-490B-A826-587F592AC012}" srcOrd="2" destOrd="0" presId="urn:microsoft.com/office/officeart/2008/layout/VerticalCurvedList"/>
    <dgm:cxn modelId="{CAAA4DF9-4126-4F5F-9CE0-B539CDE9A757}" type="presParOf" srcId="{367E0F14-BCEF-490B-A826-587F592AC012}" destId="{6C56E1F9-FEF4-4606-A235-FFEF07702096}" srcOrd="0" destOrd="0" presId="urn:microsoft.com/office/officeart/2008/layout/VerticalCurvedList"/>
    <dgm:cxn modelId="{DDF435CE-2AD7-42B3-8508-AD2C8BC0F2FE}" type="presParOf" srcId="{3807AF56-B7B0-4985-B432-01362591B345}" destId="{2CC8EA71-931F-4B7B-91DB-5B6D1B0CB977}" srcOrd="3" destOrd="0" presId="urn:microsoft.com/office/officeart/2008/layout/VerticalCurvedList"/>
    <dgm:cxn modelId="{E3617670-532A-4C1A-9CCF-448284FECF22}" type="presParOf" srcId="{3807AF56-B7B0-4985-B432-01362591B345}" destId="{80E9A093-ED0F-4360-819C-1629541B07AB}" srcOrd="4" destOrd="0" presId="urn:microsoft.com/office/officeart/2008/layout/VerticalCurvedList"/>
    <dgm:cxn modelId="{94EACDC2-C7A5-4B38-860B-47E6B200B53E}" type="presParOf" srcId="{80E9A093-ED0F-4360-819C-1629541B07AB}" destId="{A316B564-B537-412D-BBF4-5BCEA0A8C772}" srcOrd="0" destOrd="0" presId="urn:microsoft.com/office/officeart/2008/layout/VerticalCurvedList"/>
    <dgm:cxn modelId="{AC8AA258-B312-4CC0-B9A2-D9B4CD972694}" type="presParOf" srcId="{3807AF56-B7B0-4985-B432-01362591B345}" destId="{D5BA59C1-7F2F-470B-BE6F-56EB794D06F8}" srcOrd="5" destOrd="0" presId="urn:microsoft.com/office/officeart/2008/layout/VerticalCurvedList"/>
    <dgm:cxn modelId="{F55A7C39-90FD-4EBB-80F0-F1778C26F11A}" type="presParOf" srcId="{3807AF56-B7B0-4985-B432-01362591B345}" destId="{5AC37B45-44EF-4CFE-B96C-9B1F36815658}" srcOrd="6" destOrd="0" presId="urn:microsoft.com/office/officeart/2008/layout/VerticalCurvedList"/>
    <dgm:cxn modelId="{49AD2CAC-70E9-446F-B849-48057BDF5B38}" type="presParOf" srcId="{5AC37B45-44EF-4CFE-B96C-9B1F36815658}" destId="{E87A999D-A797-4D6D-B795-BF02900079E8}" srcOrd="0" destOrd="0" presId="urn:microsoft.com/office/officeart/2008/layout/VerticalCurvedList"/>
    <dgm:cxn modelId="{3DE14B51-A32F-4867-BF9C-59158E675DD4}" type="presParOf" srcId="{3807AF56-B7B0-4985-B432-01362591B345}" destId="{021BC818-2506-481B-8D8C-0513041779BE}" srcOrd="7" destOrd="0" presId="urn:microsoft.com/office/officeart/2008/layout/VerticalCurvedList"/>
    <dgm:cxn modelId="{BCDD32E2-6072-4589-B895-642E16D915D4}" type="presParOf" srcId="{3807AF56-B7B0-4985-B432-01362591B345}" destId="{E305D0CF-6631-446F-AA15-1AEE348F9B22}" srcOrd="8" destOrd="0" presId="urn:microsoft.com/office/officeart/2008/layout/VerticalCurvedList"/>
    <dgm:cxn modelId="{C6658F01-4739-4E80-AF26-F80D7F2F4EA8}" type="presParOf" srcId="{E305D0CF-6631-446F-AA15-1AEE348F9B22}" destId="{EC700746-722A-4DC5-8C55-C3D71B5E1AE2}" srcOrd="0" destOrd="0" presId="urn:microsoft.com/office/officeart/2008/layout/VerticalCurvedList"/>
    <dgm:cxn modelId="{D971D653-59FB-4263-BD53-B74217A75978}" type="presParOf" srcId="{3807AF56-B7B0-4985-B432-01362591B345}" destId="{C6E6C4DB-EB4D-4A39-B032-76E9C0A2519D}" srcOrd="9" destOrd="0" presId="urn:microsoft.com/office/officeart/2008/layout/VerticalCurvedList"/>
    <dgm:cxn modelId="{2D565E69-CDA2-432D-9667-163399D01C07}" type="presParOf" srcId="{3807AF56-B7B0-4985-B432-01362591B345}" destId="{DA4130C4-2D49-4051-92E9-DBD0BC7B890A}" srcOrd="10" destOrd="0" presId="urn:microsoft.com/office/officeart/2008/layout/VerticalCurvedList"/>
    <dgm:cxn modelId="{FE606BD3-50B9-4A2B-9982-B6CF4B34A0BB}" type="presParOf" srcId="{DA4130C4-2D49-4051-92E9-DBD0BC7B890A}" destId="{0FCD53EC-8833-4271-AFA5-4720CEBBBAE4}" srcOrd="0" destOrd="0" presId="urn:microsoft.com/office/officeart/2008/layout/VerticalCurvedList"/>
    <dgm:cxn modelId="{8008EF38-BD69-4F5D-B4C5-DFD6BFBC3408}" type="presParOf" srcId="{3807AF56-B7B0-4985-B432-01362591B345}" destId="{2618890E-E0AF-4EDD-99C8-E8A70B5B1688}" srcOrd="11" destOrd="0" presId="urn:microsoft.com/office/officeart/2008/layout/VerticalCurvedList"/>
    <dgm:cxn modelId="{54921837-FFDB-4FAA-B9A3-2932F959A776}" type="presParOf" srcId="{3807AF56-B7B0-4985-B432-01362591B345}" destId="{B02E9488-9CCF-42FD-A42D-B785FF1B1DC8}" srcOrd="12" destOrd="0" presId="urn:microsoft.com/office/officeart/2008/layout/VerticalCurvedList"/>
    <dgm:cxn modelId="{E86D3858-82E3-449C-9722-FD75056C289A}" type="presParOf" srcId="{B02E9488-9CCF-42FD-A42D-B785FF1B1DC8}" destId="{F1958FC1-967A-4FA7-9C69-9CDC0E803C0C}" srcOrd="0" destOrd="0" presId="urn:microsoft.com/office/officeart/2008/layout/VerticalCurvedList"/>
    <dgm:cxn modelId="{1DCB9DB2-6D73-4FB8-A79C-0DF331210E15}" type="presParOf" srcId="{3807AF56-B7B0-4985-B432-01362591B345}" destId="{30405C98-98F5-482B-AFE4-58C51032041E}" srcOrd="13" destOrd="0" presId="urn:microsoft.com/office/officeart/2008/layout/VerticalCurvedList"/>
    <dgm:cxn modelId="{D89A45ED-682F-4CDB-A3C0-0CBBD32D061D}" type="presParOf" srcId="{3807AF56-B7B0-4985-B432-01362591B345}" destId="{85172D67-B561-4D76-A5EB-5BB16BBA9F22}" srcOrd="14" destOrd="0" presId="urn:microsoft.com/office/officeart/2008/layout/VerticalCurvedList"/>
    <dgm:cxn modelId="{82E6AEB4-4BA7-4A72-999D-BC76AB7B1961}" type="presParOf" srcId="{85172D67-B561-4D76-A5EB-5BB16BBA9F22}" destId="{656AF35A-3A3E-489B-855B-3D530562BA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3BAA8-96C7-45A1-87CA-1D2163F83667}">
      <dsp:nvSpPr>
        <dsp:cNvPr id="0" name=""/>
        <dsp:cNvSpPr/>
      </dsp:nvSpPr>
      <dsp:spPr>
        <a:xfrm>
          <a:off x="1259941" y="0"/>
          <a:ext cx="2192863" cy="2192863"/>
        </a:xfrm>
        <a:prstGeom prst="triangle">
          <a:avLst/>
        </a:prstGeom>
        <a:solidFill>
          <a:srgbClr val="6BD4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a:latin typeface="Gill Sans MT" panose="020B0502020104020203" pitchFamily="34" charset="0"/>
          </a:endParaRPr>
        </a:p>
      </dsp:txBody>
      <dsp:txXfrm>
        <a:off x="1808157" y="1096432"/>
        <a:ext cx="1096431" cy="1096431"/>
      </dsp:txXfrm>
    </dsp:sp>
    <dsp:sp modelId="{91837939-2098-49B5-9267-49579977A3F5}">
      <dsp:nvSpPr>
        <dsp:cNvPr id="0" name=""/>
        <dsp:cNvSpPr/>
      </dsp:nvSpPr>
      <dsp:spPr>
        <a:xfrm>
          <a:off x="116133" y="2192863"/>
          <a:ext cx="2287617" cy="2192863"/>
        </a:xfrm>
        <a:prstGeom prst="triangle">
          <a:avLst/>
        </a:prstGeom>
        <a:solidFill>
          <a:srgbClr val="ED74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kern="1200">
            <a:latin typeface="Gill Sans MT" panose="020B0502020104020203" pitchFamily="34" charset="0"/>
          </a:endParaRPr>
        </a:p>
      </dsp:txBody>
      <dsp:txXfrm>
        <a:off x="688037" y="3289295"/>
        <a:ext cx="1143809" cy="1096431"/>
      </dsp:txXfrm>
    </dsp:sp>
    <dsp:sp modelId="{3F3F772D-77E7-4F67-8163-C121A9F330CB}">
      <dsp:nvSpPr>
        <dsp:cNvPr id="0" name=""/>
        <dsp:cNvSpPr/>
      </dsp:nvSpPr>
      <dsp:spPr>
        <a:xfrm rot="10800000">
          <a:off x="1259941" y="2192863"/>
          <a:ext cx="2192863" cy="2192863"/>
        </a:xfrm>
        <a:prstGeom prst="triangle">
          <a:avLst/>
        </a:prstGeom>
        <a:solidFill>
          <a:srgbClr val="4C5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a:latin typeface="Gill Sans MT" panose="020B0502020104020203" pitchFamily="34" charset="0"/>
          </a:endParaRPr>
        </a:p>
      </dsp:txBody>
      <dsp:txXfrm rot="10800000">
        <a:off x="1808157" y="2192863"/>
        <a:ext cx="1096431" cy="1096431"/>
      </dsp:txXfrm>
    </dsp:sp>
    <dsp:sp modelId="{697CACFA-60F3-4354-8F8D-EF8F6AD60707}">
      <dsp:nvSpPr>
        <dsp:cNvPr id="0" name=""/>
        <dsp:cNvSpPr/>
      </dsp:nvSpPr>
      <dsp:spPr>
        <a:xfrm>
          <a:off x="2356373" y="2192863"/>
          <a:ext cx="2192863" cy="2192863"/>
        </a:xfrm>
        <a:prstGeom prst="triangle">
          <a:avLst/>
        </a:prstGeom>
        <a:solidFill>
          <a:srgbClr val="FFD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kern="1200">
            <a:latin typeface="Gill Sans MT" panose="020B0502020104020203" pitchFamily="34" charset="0"/>
          </a:endParaRPr>
        </a:p>
      </dsp:txBody>
      <dsp:txXfrm>
        <a:off x="2904589" y="3289295"/>
        <a:ext cx="1096431" cy="1096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5B7AD-3522-4E1C-9474-76871EF148E7}">
      <dsp:nvSpPr>
        <dsp:cNvPr id="0" name=""/>
        <dsp:cNvSpPr/>
      </dsp:nvSpPr>
      <dsp:spPr>
        <a:xfrm>
          <a:off x="3540" y="546350"/>
          <a:ext cx="3452335" cy="13450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kern="1200"/>
            <a:t>Project Development Support</a:t>
          </a:r>
        </a:p>
      </dsp:txBody>
      <dsp:txXfrm>
        <a:off x="3540" y="546350"/>
        <a:ext cx="3452335" cy="1345025"/>
      </dsp:txXfrm>
    </dsp:sp>
    <dsp:sp modelId="{87E576D2-F8B2-4CF2-A3C8-BAEB194C8AFE}">
      <dsp:nvSpPr>
        <dsp:cNvPr id="0" name=""/>
        <dsp:cNvSpPr/>
      </dsp:nvSpPr>
      <dsp:spPr>
        <a:xfrm>
          <a:off x="3540" y="1891376"/>
          <a:ext cx="3452335" cy="2164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en-GB" sz="2000" kern="1200">
              <a:latin typeface="Source Sans Pro" panose="020B0503030403020204" pitchFamily="34" charset="0"/>
              <a:ea typeface="Source Sans Pro" panose="020B0503030403020204" pitchFamily="34" charset="0"/>
            </a:rPr>
            <a:t>Early engagement</a:t>
          </a:r>
        </a:p>
        <a:p>
          <a:pPr marL="228600" lvl="1" indent="-228600" algn="l" defTabSz="889000">
            <a:lnSpc>
              <a:spcPct val="90000"/>
            </a:lnSpc>
            <a:spcBef>
              <a:spcPct val="0"/>
            </a:spcBef>
            <a:spcAft>
              <a:spcPts val="1200"/>
            </a:spcAft>
            <a:buChar char="•"/>
          </a:pPr>
          <a:r>
            <a:rPr lang="en-GB" sz="2000" kern="1200">
              <a:latin typeface="Source Sans Pro" panose="020B0503030403020204" pitchFamily="34" charset="0"/>
              <a:ea typeface="Source Sans Pro" panose="020B0503030403020204" pitchFamily="34" charset="0"/>
            </a:rPr>
            <a:t>Project financial options appraisal</a:t>
          </a:r>
        </a:p>
        <a:p>
          <a:pPr marL="228600" lvl="1" indent="-228600" algn="l" defTabSz="889000">
            <a:lnSpc>
              <a:spcPct val="90000"/>
            </a:lnSpc>
            <a:spcBef>
              <a:spcPct val="0"/>
            </a:spcBef>
            <a:spcAft>
              <a:spcPts val="1200"/>
            </a:spcAft>
            <a:buChar char="•"/>
          </a:pPr>
          <a:r>
            <a:rPr lang="en-GB" sz="2000" kern="1200">
              <a:latin typeface="Source Sans Pro" panose="020B0503030403020204" pitchFamily="34" charset="0"/>
              <a:ea typeface="Source Sans Pro" panose="020B0503030403020204" pitchFamily="34" charset="0"/>
            </a:rPr>
            <a:t>Financial procurement and due diligence support</a:t>
          </a:r>
        </a:p>
      </dsp:txBody>
      <dsp:txXfrm>
        <a:off x="3540" y="1891376"/>
        <a:ext cx="3452335" cy="2164089"/>
      </dsp:txXfrm>
    </dsp:sp>
    <dsp:sp modelId="{07A7B1FD-46AF-492A-8FCB-15CB9E90FD27}">
      <dsp:nvSpPr>
        <dsp:cNvPr id="0" name=""/>
        <dsp:cNvSpPr/>
      </dsp:nvSpPr>
      <dsp:spPr>
        <a:xfrm>
          <a:off x="3939203" y="546350"/>
          <a:ext cx="3452335" cy="13450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kern="1200"/>
            <a:t>Financial Modelling </a:t>
          </a:r>
        </a:p>
      </dsp:txBody>
      <dsp:txXfrm>
        <a:off x="3939203" y="546350"/>
        <a:ext cx="3452335" cy="1345025"/>
      </dsp:txXfrm>
    </dsp:sp>
    <dsp:sp modelId="{080D9FD5-B43B-4F95-A108-0FEFBBD74B1C}">
      <dsp:nvSpPr>
        <dsp:cNvPr id="0" name=""/>
        <dsp:cNvSpPr/>
      </dsp:nvSpPr>
      <dsp:spPr>
        <a:xfrm>
          <a:off x="3939203" y="1891376"/>
          <a:ext cx="3452335" cy="2164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Bespoke modelling at either individual project or portfolio level</a:t>
          </a:r>
        </a:p>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“Cookie Cutter” options for standard projects</a:t>
          </a:r>
        </a:p>
      </dsp:txBody>
      <dsp:txXfrm>
        <a:off x="3939203" y="1891376"/>
        <a:ext cx="3452335" cy="2164089"/>
      </dsp:txXfrm>
    </dsp:sp>
    <dsp:sp modelId="{99AA206E-6867-4F4F-94F1-42DC1F7D6A88}">
      <dsp:nvSpPr>
        <dsp:cNvPr id="0" name=""/>
        <dsp:cNvSpPr/>
      </dsp:nvSpPr>
      <dsp:spPr>
        <a:xfrm>
          <a:off x="7874865" y="546350"/>
          <a:ext cx="3452335" cy="134502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kern="1200"/>
            <a:t>Securing Capital</a:t>
          </a:r>
        </a:p>
      </dsp:txBody>
      <dsp:txXfrm>
        <a:off x="7874865" y="546350"/>
        <a:ext cx="3452335" cy="1345025"/>
      </dsp:txXfrm>
    </dsp:sp>
    <dsp:sp modelId="{9A54ABD6-4D22-4AAD-B0BF-C3F3C64E27AA}">
      <dsp:nvSpPr>
        <dsp:cNvPr id="0" name=""/>
        <dsp:cNvSpPr/>
      </dsp:nvSpPr>
      <dsp:spPr>
        <a:xfrm>
          <a:off x="7874865" y="1891376"/>
          <a:ext cx="3452335" cy="2164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Support on capital source and mix, equity, debt and mezzanine options evaluation</a:t>
          </a:r>
        </a:p>
        <a:p>
          <a:pPr marL="228600" lvl="1" indent="-228600" algn="l" defTabSz="889000">
            <a:lnSpc>
              <a:spcPct val="90000"/>
            </a:lnSpc>
            <a:spcBef>
              <a:spcPct val="0"/>
            </a:spcBef>
            <a:spcAft>
              <a:spcPts val="1200"/>
            </a:spcAft>
            <a:buChar char="•"/>
          </a:pPr>
          <a:r>
            <a:rPr lang="en-GB" sz="2000" kern="1200">
              <a:solidFill>
                <a:prstClr val="black">
                  <a:hueOff val="0"/>
                  <a:satOff val="0"/>
                  <a:lumOff val="0"/>
                  <a:alphaOff val="0"/>
                </a:prstClr>
              </a:solidFill>
              <a:latin typeface="Source Sans Pro" panose="020B0503030403020204" pitchFamily="34" charset="0"/>
              <a:ea typeface="Source Sans Pro" panose="020B0503030403020204" pitchFamily="34" charset="0"/>
              <a:cs typeface="+mn-cs"/>
            </a:rPr>
            <a:t>Brokering investors and projects</a:t>
          </a:r>
        </a:p>
      </dsp:txBody>
      <dsp:txXfrm>
        <a:off x="7874865" y="1891376"/>
        <a:ext cx="3452335" cy="216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B0DCE-875C-4739-8E37-BBFA053C9AA7}">
      <dsp:nvSpPr>
        <dsp:cNvPr id="0" name=""/>
        <dsp:cNvSpPr/>
      </dsp:nvSpPr>
      <dsp:spPr>
        <a:xfrm rot="3683064">
          <a:off x="3753937" y="3678330"/>
          <a:ext cx="966890" cy="33222"/>
        </a:xfrm>
        <a:custGeom>
          <a:avLst/>
          <a:gdLst/>
          <a:ahLst/>
          <a:cxnLst/>
          <a:rect l="0" t="0" r="0" b="0"/>
          <a:pathLst>
            <a:path>
              <a:moveTo>
                <a:pt x="0" y="16611"/>
              </a:moveTo>
              <a:lnTo>
                <a:pt x="966890" y="166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8F8CE-9DC3-4379-9247-20679AD78481}">
      <dsp:nvSpPr>
        <dsp:cNvPr id="0" name=""/>
        <dsp:cNvSpPr/>
      </dsp:nvSpPr>
      <dsp:spPr>
        <a:xfrm rot="777539">
          <a:off x="4287706" y="2939517"/>
          <a:ext cx="1801228" cy="33222"/>
        </a:xfrm>
        <a:custGeom>
          <a:avLst/>
          <a:gdLst/>
          <a:ahLst/>
          <a:cxnLst/>
          <a:rect l="0" t="0" r="0" b="0"/>
          <a:pathLst>
            <a:path>
              <a:moveTo>
                <a:pt x="0" y="16611"/>
              </a:moveTo>
              <a:lnTo>
                <a:pt x="1801228" y="166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77A08E-627A-44DC-AE97-905C71999340}">
      <dsp:nvSpPr>
        <dsp:cNvPr id="0" name=""/>
        <dsp:cNvSpPr/>
      </dsp:nvSpPr>
      <dsp:spPr>
        <a:xfrm rot="20287409">
          <a:off x="4285773" y="2185204"/>
          <a:ext cx="690759" cy="33222"/>
        </a:xfrm>
        <a:custGeom>
          <a:avLst/>
          <a:gdLst/>
          <a:ahLst/>
          <a:cxnLst/>
          <a:rect l="0" t="0" r="0" b="0"/>
          <a:pathLst>
            <a:path>
              <a:moveTo>
                <a:pt x="0" y="16611"/>
              </a:moveTo>
              <a:lnTo>
                <a:pt x="690759" y="166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382CE8-B1A3-4C7E-8006-2E8D76765C57}">
      <dsp:nvSpPr>
        <dsp:cNvPr id="0" name=""/>
        <dsp:cNvSpPr/>
      </dsp:nvSpPr>
      <dsp:spPr>
        <a:xfrm rot="17916936">
          <a:off x="3753937" y="1488085"/>
          <a:ext cx="966890" cy="33222"/>
        </a:xfrm>
        <a:custGeom>
          <a:avLst/>
          <a:gdLst/>
          <a:ahLst/>
          <a:cxnLst/>
          <a:rect l="0" t="0" r="0" b="0"/>
          <a:pathLst>
            <a:path>
              <a:moveTo>
                <a:pt x="0" y="16611"/>
              </a:moveTo>
              <a:lnTo>
                <a:pt x="966890" y="166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3D5258-1D35-40BE-A18D-1DC04CE1DCBC}">
      <dsp:nvSpPr>
        <dsp:cNvPr id="0" name=""/>
        <dsp:cNvSpPr/>
      </dsp:nvSpPr>
      <dsp:spPr>
        <a:xfrm>
          <a:off x="2178743" y="1410799"/>
          <a:ext cx="2313706" cy="2225496"/>
        </a:xfrm>
        <a:prstGeom prst="ellipse">
          <a:avLst/>
        </a:prstGeom>
        <a:blipFill rotWithShape="1">
          <a:blip xmlns:r="http://schemas.openxmlformats.org/officeDocument/2006/relationships" r:embed="rId1"/>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2BD03A-4619-40F6-8D0B-25EF81D00E36}">
      <dsp:nvSpPr>
        <dsp:cNvPr id="0" name=""/>
        <dsp:cNvSpPr/>
      </dsp:nvSpPr>
      <dsp:spPr>
        <a:xfrm>
          <a:off x="4169352" y="706"/>
          <a:ext cx="1149820" cy="1149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LAD2</a:t>
          </a:r>
        </a:p>
      </dsp:txBody>
      <dsp:txXfrm>
        <a:off x="4337739" y="169093"/>
        <a:ext cx="813046" cy="813046"/>
      </dsp:txXfrm>
    </dsp:sp>
    <dsp:sp modelId="{9A643A32-84B4-476E-A96E-1A276264773C}">
      <dsp:nvSpPr>
        <dsp:cNvPr id="0" name=""/>
        <dsp:cNvSpPr/>
      </dsp:nvSpPr>
      <dsp:spPr>
        <a:xfrm>
          <a:off x="5434154" y="706"/>
          <a:ext cx="1724730" cy="11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£51,170,000 Budget</a:t>
          </a:r>
        </a:p>
        <a:p>
          <a:pPr marL="114300" lvl="1" indent="-114300" algn="l" defTabSz="622300">
            <a:lnSpc>
              <a:spcPct val="90000"/>
            </a:lnSpc>
            <a:spcBef>
              <a:spcPct val="0"/>
            </a:spcBef>
            <a:spcAft>
              <a:spcPct val="15000"/>
            </a:spcAft>
            <a:buChar char="•"/>
          </a:pPr>
          <a:r>
            <a:rPr lang="en-GB" sz="1400" kern="1200" dirty="0"/>
            <a:t>4580 minimum</a:t>
          </a:r>
        </a:p>
        <a:p>
          <a:pPr marL="114300" lvl="1" indent="-114300" algn="l" defTabSz="622300">
            <a:lnSpc>
              <a:spcPct val="90000"/>
            </a:lnSpc>
            <a:spcBef>
              <a:spcPct val="0"/>
            </a:spcBef>
            <a:spcAft>
              <a:spcPct val="15000"/>
            </a:spcAft>
            <a:buChar char="•"/>
          </a:pPr>
          <a:r>
            <a:rPr lang="en-GB" sz="1400" kern="1200" dirty="0"/>
            <a:t>over 6000 delivered</a:t>
          </a:r>
        </a:p>
        <a:p>
          <a:pPr marL="114300" lvl="1" indent="-114300" algn="l" defTabSz="622300">
            <a:lnSpc>
              <a:spcPct val="90000"/>
            </a:lnSpc>
            <a:spcBef>
              <a:spcPct val="0"/>
            </a:spcBef>
            <a:spcAft>
              <a:spcPct val="15000"/>
            </a:spcAft>
            <a:buChar char="•"/>
          </a:pPr>
          <a:r>
            <a:rPr lang="en-GB" sz="1400" kern="1200" dirty="0"/>
            <a:t>7 Lots across the SW</a:t>
          </a:r>
        </a:p>
      </dsp:txBody>
      <dsp:txXfrm>
        <a:off x="5434154" y="706"/>
        <a:ext cx="1724730" cy="1149820"/>
      </dsp:txXfrm>
    </dsp:sp>
    <dsp:sp modelId="{80A9FF7B-4561-4EA4-B661-08FD075EBAA1}">
      <dsp:nvSpPr>
        <dsp:cNvPr id="0" name=""/>
        <dsp:cNvSpPr/>
      </dsp:nvSpPr>
      <dsp:spPr>
        <a:xfrm>
          <a:off x="4910261" y="1283999"/>
          <a:ext cx="1149820" cy="1149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SHDF ROUND1</a:t>
          </a:r>
        </a:p>
      </dsp:txBody>
      <dsp:txXfrm>
        <a:off x="5078648" y="1452386"/>
        <a:ext cx="813046" cy="813046"/>
      </dsp:txXfrm>
    </dsp:sp>
    <dsp:sp modelId="{384EEEBA-05CF-49E3-A590-AA06C122001D}">
      <dsp:nvSpPr>
        <dsp:cNvPr id="0" name=""/>
        <dsp:cNvSpPr/>
      </dsp:nvSpPr>
      <dsp:spPr>
        <a:xfrm>
          <a:off x="6175063" y="1283999"/>
          <a:ext cx="1724730" cy="11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£4,663,818 Budget</a:t>
          </a:r>
        </a:p>
        <a:p>
          <a:pPr marL="114300" lvl="1" indent="-114300" algn="l" defTabSz="622300">
            <a:lnSpc>
              <a:spcPct val="90000"/>
            </a:lnSpc>
            <a:spcBef>
              <a:spcPct val="0"/>
            </a:spcBef>
            <a:spcAft>
              <a:spcPct val="15000"/>
            </a:spcAft>
            <a:buChar char="•"/>
          </a:pPr>
          <a:r>
            <a:rPr lang="en-GB" sz="1400" kern="1200" dirty="0"/>
            <a:t>475 homes</a:t>
          </a:r>
        </a:p>
        <a:p>
          <a:pPr marL="114300" lvl="1" indent="-114300" algn="l" defTabSz="622300">
            <a:lnSpc>
              <a:spcPct val="90000"/>
            </a:lnSpc>
            <a:spcBef>
              <a:spcPct val="0"/>
            </a:spcBef>
            <a:spcAft>
              <a:spcPct val="15000"/>
            </a:spcAft>
            <a:buChar char="•"/>
          </a:pPr>
          <a:r>
            <a:rPr lang="en-GB" sz="1400" kern="1200" dirty="0"/>
            <a:t>8 Consortium RSL members</a:t>
          </a:r>
        </a:p>
      </dsp:txBody>
      <dsp:txXfrm>
        <a:off x="6175063" y="1283999"/>
        <a:ext cx="1724730" cy="1149820"/>
      </dsp:txXfrm>
    </dsp:sp>
    <dsp:sp modelId="{ABADDC1B-6AF9-4493-A5B6-A63ABE824DEC}">
      <dsp:nvSpPr>
        <dsp:cNvPr id="0" name=""/>
        <dsp:cNvSpPr/>
      </dsp:nvSpPr>
      <dsp:spPr>
        <a:xfrm>
          <a:off x="6051354" y="2712110"/>
          <a:ext cx="1149820" cy="1149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HUG1</a:t>
          </a:r>
        </a:p>
      </dsp:txBody>
      <dsp:txXfrm>
        <a:off x="6219741" y="2880497"/>
        <a:ext cx="813046" cy="813046"/>
      </dsp:txXfrm>
    </dsp:sp>
    <dsp:sp modelId="{A22B23D9-F0EE-4482-B444-9CA359D402A6}">
      <dsp:nvSpPr>
        <dsp:cNvPr id="0" name=""/>
        <dsp:cNvSpPr/>
      </dsp:nvSpPr>
      <dsp:spPr>
        <a:xfrm>
          <a:off x="7316157" y="2712110"/>
          <a:ext cx="1724730" cy="11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£1m Budget</a:t>
          </a:r>
        </a:p>
        <a:p>
          <a:pPr marL="114300" lvl="1" indent="-114300" algn="l" defTabSz="622300">
            <a:lnSpc>
              <a:spcPct val="90000"/>
            </a:lnSpc>
            <a:spcBef>
              <a:spcPct val="0"/>
            </a:spcBef>
            <a:spcAft>
              <a:spcPct val="15000"/>
            </a:spcAft>
            <a:buChar char="•"/>
          </a:pPr>
          <a:r>
            <a:rPr lang="en-GB" sz="1400" kern="1200" dirty="0"/>
            <a:t>44 homes</a:t>
          </a:r>
        </a:p>
        <a:p>
          <a:pPr marL="114300" lvl="1" indent="-114300" algn="l" defTabSz="622300">
            <a:lnSpc>
              <a:spcPct val="90000"/>
            </a:lnSpc>
            <a:spcBef>
              <a:spcPct val="0"/>
            </a:spcBef>
            <a:spcAft>
              <a:spcPct val="15000"/>
            </a:spcAft>
            <a:buChar char="•"/>
          </a:pPr>
          <a:endParaRPr lang="en-GB" sz="1400" kern="1200" dirty="0"/>
        </a:p>
      </dsp:txBody>
      <dsp:txXfrm>
        <a:off x="7316157" y="2712110"/>
        <a:ext cx="1724730" cy="1149820"/>
      </dsp:txXfrm>
    </dsp:sp>
    <dsp:sp modelId="{BAB38EE2-8604-4A6E-9B67-3F3BEBB49390}">
      <dsp:nvSpPr>
        <dsp:cNvPr id="0" name=""/>
        <dsp:cNvSpPr/>
      </dsp:nvSpPr>
      <dsp:spPr>
        <a:xfrm>
          <a:off x="4169352" y="4049111"/>
          <a:ext cx="1149820" cy="11498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SHDF 2.1</a:t>
          </a:r>
        </a:p>
      </dsp:txBody>
      <dsp:txXfrm>
        <a:off x="4337739" y="4217498"/>
        <a:ext cx="813046" cy="8130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C8425-0CCB-45E0-A798-D610163516C4}">
      <dsp:nvSpPr>
        <dsp:cNvPr id="0" name=""/>
        <dsp:cNvSpPr/>
      </dsp:nvSpPr>
      <dsp:spPr>
        <a:xfrm>
          <a:off x="4443676" y="949355"/>
          <a:ext cx="2297237" cy="398694"/>
        </a:xfrm>
        <a:custGeom>
          <a:avLst/>
          <a:gdLst/>
          <a:ahLst/>
          <a:cxnLst/>
          <a:rect l="0" t="0" r="0" b="0"/>
          <a:pathLst>
            <a:path>
              <a:moveTo>
                <a:pt x="0" y="0"/>
              </a:moveTo>
              <a:lnTo>
                <a:pt x="0" y="199347"/>
              </a:lnTo>
              <a:lnTo>
                <a:pt x="2297237" y="199347"/>
              </a:lnTo>
              <a:lnTo>
                <a:pt x="2297237" y="39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2D0C42-9310-4F7E-9F7E-84A6F3C69ABE}">
      <dsp:nvSpPr>
        <dsp:cNvPr id="0" name=""/>
        <dsp:cNvSpPr/>
      </dsp:nvSpPr>
      <dsp:spPr>
        <a:xfrm>
          <a:off x="4397955" y="949355"/>
          <a:ext cx="91440" cy="398694"/>
        </a:xfrm>
        <a:custGeom>
          <a:avLst/>
          <a:gdLst/>
          <a:ahLst/>
          <a:cxnLst/>
          <a:rect l="0" t="0" r="0" b="0"/>
          <a:pathLst>
            <a:path>
              <a:moveTo>
                <a:pt x="45720" y="0"/>
              </a:moveTo>
              <a:lnTo>
                <a:pt x="45720" y="39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664AA1-5DF8-4DFF-8607-3ABCE1F0D629}">
      <dsp:nvSpPr>
        <dsp:cNvPr id="0" name=""/>
        <dsp:cNvSpPr/>
      </dsp:nvSpPr>
      <dsp:spPr>
        <a:xfrm>
          <a:off x="2146438" y="949355"/>
          <a:ext cx="2297237" cy="398694"/>
        </a:xfrm>
        <a:custGeom>
          <a:avLst/>
          <a:gdLst/>
          <a:ahLst/>
          <a:cxnLst/>
          <a:rect l="0" t="0" r="0" b="0"/>
          <a:pathLst>
            <a:path>
              <a:moveTo>
                <a:pt x="2297237" y="0"/>
              </a:moveTo>
              <a:lnTo>
                <a:pt x="2297237" y="199347"/>
              </a:lnTo>
              <a:lnTo>
                <a:pt x="0" y="199347"/>
              </a:lnTo>
              <a:lnTo>
                <a:pt x="0" y="39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43AAF1-FA3B-4008-ACFF-84673FA6B461}">
      <dsp:nvSpPr>
        <dsp:cNvPr id="0" name=""/>
        <dsp:cNvSpPr/>
      </dsp:nvSpPr>
      <dsp:spPr>
        <a:xfrm>
          <a:off x="3586668" y="83"/>
          <a:ext cx="1714014"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9D439B-F0E9-4D9B-8CF8-26EB3BF5B735}">
      <dsp:nvSpPr>
        <dsp:cNvPr id="0" name=""/>
        <dsp:cNvSpPr/>
      </dsp:nvSpPr>
      <dsp:spPr>
        <a:xfrm>
          <a:off x="3586668" y="83"/>
          <a:ext cx="1714014"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190FE0-5ED4-4793-9502-6D1BB242DEE1}">
      <dsp:nvSpPr>
        <dsp:cNvPr id="0" name=""/>
        <dsp:cNvSpPr/>
      </dsp:nvSpPr>
      <dsp:spPr>
        <a:xfrm>
          <a:off x="2729661" y="170952"/>
          <a:ext cx="3428028"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t>Policy and Green Finance</a:t>
          </a:r>
        </a:p>
      </dsp:txBody>
      <dsp:txXfrm>
        <a:off x="2729661" y="170952"/>
        <a:ext cx="3428028" cy="607533"/>
      </dsp:txXfrm>
    </dsp:sp>
    <dsp:sp modelId="{720AF03B-9489-4387-A36E-9DBBE19AC1BE}">
      <dsp:nvSpPr>
        <dsp:cNvPr id="0" name=""/>
        <dsp:cNvSpPr/>
      </dsp:nvSpPr>
      <dsp:spPr>
        <a:xfrm>
          <a:off x="1671802" y="1348049"/>
          <a:ext cx="949271"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515A50-8B50-4B1F-9C3A-5F6C97AC9129}">
      <dsp:nvSpPr>
        <dsp:cNvPr id="0" name=""/>
        <dsp:cNvSpPr/>
      </dsp:nvSpPr>
      <dsp:spPr>
        <a:xfrm>
          <a:off x="1671802" y="1348049"/>
          <a:ext cx="949271"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3E0A45-A9C2-4288-85B4-37CFB226FD51}">
      <dsp:nvSpPr>
        <dsp:cNvPr id="0" name=""/>
        <dsp:cNvSpPr/>
      </dsp:nvSpPr>
      <dsp:spPr>
        <a:xfrm>
          <a:off x="1197167" y="1518918"/>
          <a:ext cx="1898543"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t>Policy</a:t>
          </a:r>
        </a:p>
      </dsp:txBody>
      <dsp:txXfrm>
        <a:off x="1197167" y="1518918"/>
        <a:ext cx="1898543" cy="607533"/>
      </dsp:txXfrm>
    </dsp:sp>
    <dsp:sp modelId="{ED6D9379-1142-47CA-836B-9BB37E98E741}">
      <dsp:nvSpPr>
        <dsp:cNvPr id="0" name=""/>
        <dsp:cNvSpPr/>
      </dsp:nvSpPr>
      <dsp:spPr>
        <a:xfrm>
          <a:off x="3969040" y="1348049"/>
          <a:ext cx="949271"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5B3CA-AA81-412A-9B8F-283799003C94}">
      <dsp:nvSpPr>
        <dsp:cNvPr id="0" name=""/>
        <dsp:cNvSpPr/>
      </dsp:nvSpPr>
      <dsp:spPr>
        <a:xfrm>
          <a:off x="3969040" y="1348049"/>
          <a:ext cx="949271"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0F7B72-7594-4D5A-AB62-FB8809207EB9}">
      <dsp:nvSpPr>
        <dsp:cNvPr id="0" name=""/>
        <dsp:cNvSpPr/>
      </dsp:nvSpPr>
      <dsp:spPr>
        <a:xfrm>
          <a:off x="3494404" y="1518918"/>
          <a:ext cx="1898543"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t>Green Finance</a:t>
          </a:r>
        </a:p>
      </dsp:txBody>
      <dsp:txXfrm>
        <a:off x="3494404" y="1518918"/>
        <a:ext cx="1898543" cy="607533"/>
      </dsp:txXfrm>
    </dsp:sp>
    <dsp:sp modelId="{2F145E7D-9A70-4E24-B6B6-A6EC80D31CF4}">
      <dsp:nvSpPr>
        <dsp:cNvPr id="0" name=""/>
        <dsp:cNvSpPr/>
      </dsp:nvSpPr>
      <dsp:spPr>
        <a:xfrm>
          <a:off x="6266277" y="1348049"/>
          <a:ext cx="949271"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21CFA-83B0-4467-83DD-464D05D1124F}">
      <dsp:nvSpPr>
        <dsp:cNvPr id="0" name=""/>
        <dsp:cNvSpPr/>
      </dsp:nvSpPr>
      <dsp:spPr>
        <a:xfrm>
          <a:off x="6266277" y="1348049"/>
          <a:ext cx="949271"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F3DE3A-64CA-445F-89C9-6E7FB0CC59FD}">
      <dsp:nvSpPr>
        <dsp:cNvPr id="0" name=""/>
        <dsp:cNvSpPr/>
      </dsp:nvSpPr>
      <dsp:spPr>
        <a:xfrm>
          <a:off x="5791641" y="1518918"/>
          <a:ext cx="1898543"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t>Analysis</a:t>
          </a:r>
        </a:p>
      </dsp:txBody>
      <dsp:txXfrm>
        <a:off x="5791641" y="1518918"/>
        <a:ext cx="1898543" cy="6075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C8425-0CCB-45E0-A798-D610163516C4}">
      <dsp:nvSpPr>
        <dsp:cNvPr id="0" name=""/>
        <dsp:cNvSpPr/>
      </dsp:nvSpPr>
      <dsp:spPr>
        <a:xfrm>
          <a:off x="4443676" y="949355"/>
          <a:ext cx="2297237" cy="398694"/>
        </a:xfrm>
        <a:custGeom>
          <a:avLst/>
          <a:gdLst/>
          <a:ahLst/>
          <a:cxnLst/>
          <a:rect l="0" t="0" r="0" b="0"/>
          <a:pathLst>
            <a:path>
              <a:moveTo>
                <a:pt x="0" y="0"/>
              </a:moveTo>
              <a:lnTo>
                <a:pt x="0" y="199347"/>
              </a:lnTo>
              <a:lnTo>
                <a:pt x="2297237" y="199347"/>
              </a:lnTo>
              <a:lnTo>
                <a:pt x="2297237" y="39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2D0C42-9310-4F7E-9F7E-84A6F3C69ABE}">
      <dsp:nvSpPr>
        <dsp:cNvPr id="0" name=""/>
        <dsp:cNvSpPr/>
      </dsp:nvSpPr>
      <dsp:spPr>
        <a:xfrm>
          <a:off x="4397955" y="949355"/>
          <a:ext cx="91440" cy="398694"/>
        </a:xfrm>
        <a:custGeom>
          <a:avLst/>
          <a:gdLst/>
          <a:ahLst/>
          <a:cxnLst/>
          <a:rect l="0" t="0" r="0" b="0"/>
          <a:pathLst>
            <a:path>
              <a:moveTo>
                <a:pt x="45720" y="0"/>
              </a:moveTo>
              <a:lnTo>
                <a:pt x="45720" y="39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664AA1-5DF8-4DFF-8607-3ABCE1F0D629}">
      <dsp:nvSpPr>
        <dsp:cNvPr id="0" name=""/>
        <dsp:cNvSpPr/>
      </dsp:nvSpPr>
      <dsp:spPr>
        <a:xfrm>
          <a:off x="2146438" y="949355"/>
          <a:ext cx="2297237" cy="398694"/>
        </a:xfrm>
        <a:custGeom>
          <a:avLst/>
          <a:gdLst/>
          <a:ahLst/>
          <a:cxnLst/>
          <a:rect l="0" t="0" r="0" b="0"/>
          <a:pathLst>
            <a:path>
              <a:moveTo>
                <a:pt x="2297237" y="0"/>
              </a:moveTo>
              <a:lnTo>
                <a:pt x="2297237" y="199347"/>
              </a:lnTo>
              <a:lnTo>
                <a:pt x="0" y="199347"/>
              </a:lnTo>
              <a:lnTo>
                <a:pt x="0" y="3986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43AAF1-FA3B-4008-ACFF-84673FA6B461}">
      <dsp:nvSpPr>
        <dsp:cNvPr id="0" name=""/>
        <dsp:cNvSpPr/>
      </dsp:nvSpPr>
      <dsp:spPr>
        <a:xfrm>
          <a:off x="3586668" y="83"/>
          <a:ext cx="1714014"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9D439B-F0E9-4D9B-8CF8-26EB3BF5B735}">
      <dsp:nvSpPr>
        <dsp:cNvPr id="0" name=""/>
        <dsp:cNvSpPr/>
      </dsp:nvSpPr>
      <dsp:spPr>
        <a:xfrm>
          <a:off x="3586668" y="83"/>
          <a:ext cx="1714014"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190FE0-5ED4-4793-9502-6D1BB242DEE1}">
      <dsp:nvSpPr>
        <dsp:cNvPr id="0" name=""/>
        <dsp:cNvSpPr/>
      </dsp:nvSpPr>
      <dsp:spPr>
        <a:xfrm>
          <a:off x="2729661" y="170952"/>
          <a:ext cx="3428028"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a:t>Delivery and Demonstration  </a:t>
          </a:r>
        </a:p>
      </dsp:txBody>
      <dsp:txXfrm>
        <a:off x="2729661" y="170952"/>
        <a:ext cx="3428028" cy="607533"/>
      </dsp:txXfrm>
    </dsp:sp>
    <dsp:sp modelId="{720AF03B-9489-4387-A36E-9DBBE19AC1BE}">
      <dsp:nvSpPr>
        <dsp:cNvPr id="0" name=""/>
        <dsp:cNvSpPr/>
      </dsp:nvSpPr>
      <dsp:spPr>
        <a:xfrm>
          <a:off x="1671802" y="1348049"/>
          <a:ext cx="949271"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515A50-8B50-4B1F-9C3A-5F6C97AC9129}">
      <dsp:nvSpPr>
        <dsp:cNvPr id="0" name=""/>
        <dsp:cNvSpPr/>
      </dsp:nvSpPr>
      <dsp:spPr>
        <a:xfrm>
          <a:off x="1671802" y="1348049"/>
          <a:ext cx="949271"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3E0A45-A9C2-4288-85B4-37CFB226FD51}">
      <dsp:nvSpPr>
        <dsp:cNvPr id="0" name=""/>
        <dsp:cNvSpPr/>
      </dsp:nvSpPr>
      <dsp:spPr>
        <a:xfrm>
          <a:off x="1197167" y="1518918"/>
          <a:ext cx="1898543"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t>Local Net Zero Hubs </a:t>
          </a:r>
        </a:p>
      </dsp:txBody>
      <dsp:txXfrm>
        <a:off x="1197167" y="1518918"/>
        <a:ext cx="1898543" cy="607533"/>
      </dsp:txXfrm>
    </dsp:sp>
    <dsp:sp modelId="{ED6D9379-1142-47CA-836B-9BB37E98E741}">
      <dsp:nvSpPr>
        <dsp:cNvPr id="0" name=""/>
        <dsp:cNvSpPr/>
      </dsp:nvSpPr>
      <dsp:spPr>
        <a:xfrm>
          <a:off x="3969040" y="1348049"/>
          <a:ext cx="949271"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5B3CA-AA81-412A-9B8F-283799003C94}">
      <dsp:nvSpPr>
        <dsp:cNvPr id="0" name=""/>
        <dsp:cNvSpPr/>
      </dsp:nvSpPr>
      <dsp:spPr>
        <a:xfrm>
          <a:off x="3969040" y="1348049"/>
          <a:ext cx="949271"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0F7B72-7594-4D5A-AB62-FB8809207EB9}">
      <dsp:nvSpPr>
        <dsp:cNvPr id="0" name=""/>
        <dsp:cNvSpPr/>
      </dsp:nvSpPr>
      <dsp:spPr>
        <a:xfrm>
          <a:off x="3494404" y="1518918"/>
          <a:ext cx="1898543"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t>Local Net Zero Accelerator</a:t>
          </a:r>
        </a:p>
      </dsp:txBody>
      <dsp:txXfrm>
        <a:off x="3494404" y="1518918"/>
        <a:ext cx="1898543" cy="607533"/>
      </dsp:txXfrm>
    </dsp:sp>
    <dsp:sp modelId="{2F145E7D-9A70-4E24-B6B6-A6EC80D31CF4}">
      <dsp:nvSpPr>
        <dsp:cNvPr id="0" name=""/>
        <dsp:cNvSpPr/>
      </dsp:nvSpPr>
      <dsp:spPr>
        <a:xfrm>
          <a:off x="6266277" y="1348049"/>
          <a:ext cx="949271" cy="94927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21CFA-83B0-4467-83DD-464D05D1124F}">
      <dsp:nvSpPr>
        <dsp:cNvPr id="0" name=""/>
        <dsp:cNvSpPr/>
      </dsp:nvSpPr>
      <dsp:spPr>
        <a:xfrm>
          <a:off x="6266277" y="1348049"/>
          <a:ext cx="949271" cy="94927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F3DE3A-64CA-445F-89C9-6E7FB0CC59FD}">
      <dsp:nvSpPr>
        <dsp:cNvPr id="0" name=""/>
        <dsp:cNvSpPr/>
      </dsp:nvSpPr>
      <dsp:spPr>
        <a:xfrm>
          <a:off x="5791641" y="1518918"/>
          <a:ext cx="1898543" cy="6075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t>Analysis</a:t>
          </a:r>
        </a:p>
      </dsp:txBody>
      <dsp:txXfrm>
        <a:off x="5791641" y="1518918"/>
        <a:ext cx="1898543" cy="6075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64B3C-889E-4840-85DE-083D0C435748}">
      <dsp:nvSpPr>
        <dsp:cNvPr id="0" name=""/>
        <dsp:cNvSpPr/>
      </dsp:nvSpPr>
      <dsp:spPr>
        <a:xfrm>
          <a:off x="1156435" y="1343878"/>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1DF9A-9ADB-4A47-AD9E-298DEB5F8760}">
      <dsp:nvSpPr>
        <dsp:cNvPr id="0" name=""/>
        <dsp:cNvSpPr/>
      </dsp:nvSpPr>
      <dsp:spPr>
        <a:xfrm>
          <a:off x="1390435" y="1577878"/>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44F1F8-84E1-48D4-9DEA-C9AC5CBA1693}">
      <dsp:nvSpPr>
        <dsp:cNvPr id="0" name=""/>
        <dsp:cNvSpPr/>
      </dsp:nvSpPr>
      <dsp:spPr>
        <a:xfrm>
          <a:off x="805435" y="27838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Having emissions whilst growing the economy</a:t>
          </a:r>
          <a:endParaRPr lang="en-US" sz="1800" kern="1200"/>
        </a:p>
      </dsp:txBody>
      <dsp:txXfrm>
        <a:off x="805435" y="2783878"/>
        <a:ext cx="1800000" cy="720000"/>
      </dsp:txXfrm>
    </dsp:sp>
    <dsp:sp modelId="{04EB3990-7FE6-4E10-B0E4-AB009F425247}">
      <dsp:nvSpPr>
        <dsp:cNvPr id="0" name=""/>
        <dsp:cNvSpPr/>
      </dsp:nvSpPr>
      <dsp:spPr>
        <a:xfrm>
          <a:off x="3271435" y="1343878"/>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FF5862-C761-4EAD-98D9-3772AA0CC124}">
      <dsp:nvSpPr>
        <dsp:cNvPr id="0" name=""/>
        <dsp:cNvSpPr/>
      </dsp:nvSpPr>
      <dsp:spPr>
        <a:xfrm>
          <a:off x="3505435" y="1577878"/>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1397DC-8E59-4CFA-A6F1-AD8A1410CF5B}">
      <dsp:nvSpPr>
        <dsp:cNvPr id="0" name=""/>
        <dsp:cNvSpPr/>
      </dsp:nvSpPr>
      <dsp:spPr>
        <a:xfrm>
          <a:off x="2920435" y="27838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Increasing renewables </a:t>
          </a:r>
          <a:endParaRPr lang="en-US" sz="1800" kern="1200" dirty="0"/>
        </a:p>
      </dsp:txBody>
      <dsp:txXfrm>
        <a:off x="2920435" y="2783878"/>
        <a:ext cx="1800000" cy="720000"/>
      </dsp:txXfrm>
    </dsp:sp>
    <dsp:sp modelId="{D8BD7F08-C8A6-444C-BB00-529FC5BABD10}">
      <dsp:nvSpPr>
        <dsp:cNvPr id="0" name=""/>
        <dsp:cNvSpPr/>
      </dsp:nvSpPr>
      <dsp:spPr>
        <a:xfrm>
          <a:off x="5386435" y="1343878"/>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317B0-116B-4CFA-A987-795B3D8EB6C5}">
      <dsp:nvSpPr>
        <dsp:cNvPr id="0" name=""/>
        <dsp:cNvSpPr/>
      </dsp:nvSpPr>
      <dsp:spPr>
        <a:xfrm>
          <a:off x="5620435" y="1577878"/>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BA50C7-9386-49B0-9F24-A4775DCFD795}">
      <dsp:nvSpPr>
        <dsp:cNvPr id="0" name=""/>
        <dsp:cNvSpPr/>
      </dsp:nvSpPr>
      <dsp:spPr>
        <a:xfrm>
          <a:off x="5035435" y="27838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Overachieving!</a:t>
          </a:r>
          <a:endParaRPr lang="en-US" sz="1800" kern="1200"/>
        </a:p>
      </dsp:txBody>
      <dsp:txXfrm>
        <a:off x="5035435" y="2783878"/>
        <a:ext cx="1800000" cy="720000"/>
      </dsp:txXfrm>
    </dsp:sp>
    <dsp:sp modelId="{984EA0C4-44FC-46FB-A659-0FDF3572797E}">
      <dsp:nvSpPr>
        <dsp:cNvPr id="0" name=""/>
        <dsp:cNvSpPr/>
      </dsp:nvSpPr>
      <dsp:spPr>
        <a:xfrm>
          <a:off x="7501435" y="1343878"/>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4853EC-7AB2-49CC-85DE-4351D4433ED8}">
      <dsp:nvSpPr>
        <dsp:cNvPr id="0" name=""/>
        <dsp:cNvSpPr/>
      </dsp:nvSpPr>
      <dsp:spPr>
        <a:xfrm>
          <a:off x="7735435" y="157787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D229A9-CA1D-4197-AD9A-BA5418652A88}">
      <dsp:nvSpPr>
        <dsp:cNvPr id="0" name=""/>
        <dsp:cNvSpPr/>
      </dsp:nvSpPr>
      <dsp:spPr>
        <a:xfrm>
          <a:off x="7150435" y="27838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Supporting Jobs</a:t>
          </a:r>
          <a:endParaRPr lang="en-US" sz="1800" kern="1200"/>
        </a:p>
      </dsp:txBody>
      <dsp:txXfrm>
        <a:off x="7150435" y="2783878"/>
        <a:ext cx="1800000" cy="720000"/>
      </dsp:txXfrm>
    </dsp:sp>
    <dsp:sp modelId="{10920E7C-7BDB-4609-B7A8-8A52BDEECAA3}">
      <dsp:nvSpPr>
        <dsp:cNvPr id="0" name=""/>
        <dsp:cNvSpPr/>
      </dsp:nvSpPr>
      <dsp:spPr>
        <a:xfrm>
          <a:off x="9616435" y="1343878"/>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6237D9-84A9-4203-8F40-119C94C5A6FB}">
      <dsp:nvSpPr>
        <dsp:cNvPr id="0" name=""/>
        <dsp:cNvSpPr/>
      </dsp:nvSpPr>
      <dsp:spPr>
        <a:xfrm>
          <a:off x="9883094" y="1559545"/>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3E2DB1-947B-445B-8034-52CCC9891579}">
      <dsp:nvSpPr>
        <dsp:cNvPr id="0" name=""/>
        <dsp:cNvSpPr/>
      </dsp:nvSpPr>
      <dsp:spPr>
        <a:xfrm>
          <a:off x="9265435" y="278387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Financial backing for net zero targets</a:t>
          </a:r>
          <a:endParaRPr lang="en-US" sz="1800" kern="1200" dirty="0"/>
        </a:p>
      </dsp:txBody>
      <dsp:txXfrm>
        <a:off x="9265435" y="2783878"/>
        <a:ext cx="18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68D9E-5975-452F-ADAC-E53E64443BBD}">
      <dsp:nvSpPr>
        <dsp:cNvPr id="0" name=""/>
        <dsp:cNvSpPr/>
      </dsp:nvSpPr>
      <dsp:spPr>
        <a:xfrm>
          <a:off x="-4877623" y="-747710"/>
          <a:ext cx="5811180" cy="5811180"/>
        </a:xfrm>
        <a:prstGeom prst="blockArc">
          <a:avLst>
            <a:gd name="adj1" fmla="val 18900000"/>
            <a:gd name="adj2" fmla="val 2700000"/>
            <a:gd name="adj3" fmla="val 37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00D4A9-088A-4CC6-B7A3-D24B5BDB60BD}">
      <dsp:nvSpPr>
        <dsp:cNvPr id="0" name=""/>
        <dsp:cNvSpPr/>
      </dsp:nvSpPr>
      <dsp:spPr>
        <a:xfrm>
          <a:off x="302750" y="196194"/>
          <a:ext cx="10000774"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Local Net Zero Accelerator</a:t>
          </a:r>
        </a:p>
      </dsp:txBody>
      <dsp:txXfrm>
        <a:off x="302750" y="196194"/>
        <a:ext cx="10000774" cy="392216"/>
      </dsp:txXfrm>
    </dsp:sp>
    <dsp:sp modelId="{6C56E1F9-FEF4-4606-A235-FFEF07702096}">
      <dsp:nvSpPr>
        <dsp:cNvPr id="0" name=""/>
        <dsp:cNvSpPr/>
      </dsp:nvSpPr>
      <dsp:spPr>
        <a:xfrm>
          <a:off x="57615" y="147167"/>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C8EA71-931F-4B7B-91DB-5B6D1B0CB977}">
      <dsp:nvSpPr>
        <dsp:cNvPr id="0" name=""/>
        <dsp:cNvSpPr/>
      </dsp:nvSpPr>
      <dsp:spPr>
        <a:xfrm>
          <a:off x="657937" y="784863"/>
          <a:ext cx="9645587"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Green Finance</a:t>
          </a:r>
        </a:p>
      </dsp:txBody>
      <dsp:txXfrm>
        <a:off x="657937" y="784863"/>
        <a:ext cx="9645587" cy="392216"/>
      </dsp:txXfrm>
    </dsp:sp>
    <dsp:sp modelId="{A316B564-B537-412D-BBF4-5BCEA0A8C772}">
      <dsp:nvSpPr>
        <dsp:cNvPr id="0" name=""/>
        <dsp:cNvSpPr/>
      </dsp:nvSpPr>
      <dsp:spPr>
        <a:xfrm>
          <a:off x="412802" y="735836"/>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BA59C1-7F2F-470B-BE6F-56EB794D06F8}">
      <dsp:nvSpPr>
        <dsp:cNvPr id="0" name=""/>
        <dsp:cNvSpPr/>
      </dsp:nvSpPr>
      <dsp:spPr>
        <a:xfrm>
          <a:off x="852578" y="1373101"/>
          <a:ext cx="9450946"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Local Net Zero Forum</a:t>
          </a:r>
        </a:p>
      </dsp:txBody>
      <dsp:txXfrm>
        <a:off x="852578" y="1373101"/>
        <a:ext cx="9450946" cy="392216"/>
      </dsp:txXfrm>
    </dsp:sp>
    <dsp:sp modelId="{E87A999D-A797-4D6D-B795-BF02900079E8}">
      <dsp:nvSpPr>
        <dsp:cNvPr id="0" name=""/>
        <dsp:cNvSpPr/>
      </dsp:nvSpPr>
      <dsp:spPr>
        <a:xfrm>
          <a:off x="607443" y="1324074"/>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1BC818-2506-481B-8D8C-0513041779BE}">
      <dsp:nvSpPr>
        <dsp:cNvPr id="0" name=""/>
        <dsp:cNvSpPr/>
      </dsp:nvSpPr>
      <dsp:spPr>
        <a:xfrm>
          <a:off x="914725" y="1961771"/>
          <a:ext cx="9388799"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Devolution</a:t>
          </a:r>
        </a:p>
      </dsp:txBody>
      <dsp:txXfrm>
        <a:off x="914725" y="1961771"/>
        <a:ext cx="9388799" cy="392216"/>
      </dsp:txXfrm>
    </dsp:sp>
    <dsp:sp modelId="{EC700746-722A-4DC5-8C55-C3D71B5E1AE2}">
      <dsp:nvSpPr>
        <dsp:cNvPr id="0" name=""/>
        <dsp:cNvSpPr/>
      </dsp:nvSpPr>
      <dsp:spPr>
        <a:xfrm>
          <a:off x="669590" y="1912744"/>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E6C4DB-EB4D-4A39-B032-76E9C0A2519D}">
      <dsp:nvSpPr>
        <dsp:cNvPr id="0" name=""/>
        <dsp:cNvSpPr/>
      </dsp:nvSpPr>
      <dsp:spPr>
        <a:xfrm>
          <a:off x="852578" y="2550440"/>
          <a:ext cx="9450946"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rtl="0">
            <a:lnSpc>
              <a:spcPct val="90000"/>
            </a:lnSpc>
            <a:spcBef>
              <a:spcPct val="0"/>
            </a:spcBef>
            <a:spcAft>
              <a:spcPct val="35000"/>
            </a:spcAft>
            <a:buNone/>
          </a:pPr>
          <a:r>
            <a:rPr lang="en-GB" sz="2000" kern="1200" dirty="0"/>
            <a:t>Freeports</a:t>
          </a:r>
          <a:endParaRPr lang="en-GB" sz="2000" b="0" kern="1200" dirty="0">
            <a:latin typeface="Arial" panose="020B0604020202020204" pitchFamily="34" charset="0"/>
            <a:cs typeface="Arial" panose="020B0604020202020204" pitchFamily="34" charset="0"/>
          </a:endParaRPr>
        </a:p>
      </dsp:txBody>
      <dsp:txXfrm>
        <a:off x="852578" y="2550440"/>
        <a:ext cx="9450946" cy="392216"/>
      </dsp:txXfrm>
    </dsp:sp>
    <dsp:sp modelId="{0FCD53EC-8833-4271-AFA5-4720CEBBBAE4}">
      <dsp:nvSpPr>
        <dsp:cNvPr id="0" name=""/>
        <dsp:cNvSpPr/>
      </dsp:nvSpPr>
      <dsp:spPr>
        <a:xfrm>
          <a:off x="607443" y="2501413"/>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8890E-E0AF-4EDD-99C8-E8A70B5B1688}">
      <dsp:nvSpPr>
        <dsp:cNvPr id="0" name=""/>
        <dsp:cNvSpPr/>
      </dsp:nvSpPr>
      <dsp:spPr>
        <a:xfrm>
          <a:off x="657937" y="3138678"/>
          <a:ext cx="9645587"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Community Energy</a:t>
          </a:r>
        </a:p>
      </dsp:txBody>
      <dsp:txXfrm>
        <a:off x="657937" y="3138678"/>
        <a:ext cx="9645587" cy="392216"/>
      </dsp:txXfrm>
    </dsp:sp>
    <dsp:sp modelId="{F1958FC1-967A-4FA7-9C69-9CDC0E803C0C}">
      <dsp:nvSpPr>
        <dsp:cNvPr id="0" name=""/>
        <dsp:cNvSpPr/>
      </dsp:nvSpPr>
      <dsp:spPr>
        <a:xfrm>
          <a:off x="412802" y="3089651"/>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405C98-98F5-482B-AFE4-58C51032041E}">
      <dsp:nvSpPr>
        <dsp:cNvPr id="0" name=""/>
        <dsp:cNvSpPr/>
      </dsp:nvSpPr>
      <dsp:spPr>
        <a:xfrm>
          <a:off x="302750" y="3727348"/>
          <a:ext cx="10000774" cy="3922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32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t>Energy Planning</a:t>
          </a:r>
        </a:p>
      </dsp:txBody>
      <dsp:txXfrm>
        <a:off x="302750" y="3727348"/>
        <a:ext cx="10000774" cy="392216"/>
      </dsp:txXfrm>
    </dsp:sp>
    <dsp:sp modelId="{656AF35A-3A3E-489B-855B-3D530562BAA0}">
      <dsp:nvSpPr>
        <dsp:cNvPr id="0" name=""/>
        <dsp:cNvSpPr/>
      </dsp:nvSpPr>
      <dsp:spPr>
        <a:xfrm>
          <a:off x="57615" y="3678321"/>
          <a:ext cx="490270" cy="4902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78F6-2AB5-460B-A08D-8B78C40DC343}" type="datetimeFigureOut">
              <a:rPr lang="en-GB" smtClean="0"/>
              <a:t>01/05/2024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A9BEE-834D-4392-A289-2A1F8928A2C8}" type="slidenum">
              <a:rPr lang="en-GB" smtClean="0"/>
              <a:t>‹#›</a:t>
            </a:fld>
            <a:endParaRPr lang="en-GB" dirty="0"/>
          </a:p>
        </p:txBody>
      </p:sp>
    </p:spTree>
    <p:extLst>
      <p:ext uri="{BB962C8B-B14F-4D97-AF65-F5344CB8AC3E}">
        <p14:creationId xmlns:p14="http://schemas.microsoft.com/office/powerpoint/2010/main" val="286240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2</a:t>
            </a:fld>
            <a:endParaRPr lang="en-GB"/>
          </a:p>
        </p:txBody>
      </p:sp>
    </p:spTree>
    <p:extLst>
      <p:ext uri="{BB962C8B-B14F-4D97-AF65-F5344CB8AC3E}">
        <p14:creationId xmlns:p14="http://schemas.microsoft.com/office/powerpoint/2010/main" val="16487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15</a:t>
            </a:fld>
            <a:endParaRPr lang="en-GB"/>
          </a:p>
        </p:txBody>
      </p:sp>
    </p:spTree>
    <p:extLst>
      <p:ext uri="{BB962C8B-B14F-4D97-AF65-F5344CB8AC3E}">
        <p14:creationId xmlns:p14="http://schemas.microsoft.com/office/powerpoint/2010/main" val="402936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Notional fund value £100m with a £30m first close. Intent to take the learning from the Amber Infrastructure investment managed £500m Mayor of London’s Energy Efficiency Fund (MEEF) and apply it outside the capital as a regional product to support net zero delivery. Target funding model 70% Debt and 30% equity mix with a range of investment from net zero infrastructure to high growth net zero business capital investment. The Plymouth and South Devon Freeport net zero cluster supported by Hub engagement form an element of the proposed deal pipeline. Target timeline to potential launch Q4.</a:t>
            </a: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7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12B489-254E-453B-BE83-DCDA43B28076}" type="slidenum">
              <a:rPr lang="en-GB" smtClean="0"/>
              <a:t>17</a:t>
            </a:fld>
            <a:endParaRPr lang="en-GB"/>
          </a:p>
        </p:txBody>
      </p:sp>
    </p:spTree>
    <p:extLst>
      <p:ext uri="{BB962C8B-B14F-4D97-AF65-F5344CB8AC3E}">
        <p14:creationId xmlns:p14="http://schemas.microsoft.com/office/powerpoint/2010/main" val="101088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dashboard view from Lad 2</a:t>
            </a:r>
          </a:p>
          <a:p>
            <a:endParaRPr lang="en-GB"/>
          </a:p>
          <a:p>
            <a:r>
              <a:rPr lang="en-GB"/>
              <a:t>Key outcomes  47.73 million spent</a:t>
            </a:r>
          </a:p>
          <a:p>
            <a:r>
              <a:rPr lang="en-GB"/>
              <a:t>6037 homes treated </a:t>
            </a:r>
          </a:p>
          <a:p>
            <a:endParaRPr lang="en-GB"/>
          </a:p>
          <a:p>
            <a:r>
              <a:rPr lang="en-GB"/>
              <a:t>Over 7890 measure installed.</a:t>
            </a:r>
          </a:p>
          <a:p>
            <a:endParaRPr lang="en-GB"/>
          </a:p>
          <a:p>
            <a:r>
              <a:rPr lang="en-GB"/>
              <a:t>Working with 3 organisations across 7 lots across the SW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12B489-254E-453B-BE83-DCDA43B28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843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600">
                <a:solidFill>
                  <a:srgbClr val="4C5C69"/>
                </a:solidFill>
                <a:latin typeface="Source Sans Pro" panose="020B0503030403020204" pitchFamily="34" charset="0"/>
                <a:cs typeface="Times New Roman" panose="02020603050405020304" pitchFamily="18" charset="0"/>
              </a:rPr>
              <a:t>.  </a:t>
            </a:r>
            <a:r>
              <a:rPr lang="en-GB" sz="1200" b="1">
                <a:effectLst/>
                <a:latin typeface="Trebuchet MS" panose="020B0603020202020204" pitchFamily="34" charset="0"/>
                <a:ea typeface="Times New Roman" panose="02020603050405020304" pitchFamily="18" charset="0"/>
                <a:cs typeface="Calibri" panose="020F0502020204030204" pitchFamily="34" charset="0"/>
              </a:rPr>
              <a:t>The Regional Skills Pilot is funded by DESNZ and aims to identify the necessary steps to develop the local supply chain in the region, to be ready to deliver the required home improvements to meet Net Zero</a:t>
            </a:r>
            <a:endParaRPr lang="en-GB"/>
          </a:p>
        </p:txBody>
      </p:sp>
      <p:sp>
        <p:nvSpPr>
          <p:cNvPr id="4" name="Slide Number Placeholder 3"/>
          <p:cNvSpPr>
            <a:spLocks noGrp="1"/>
          </p:cNvSpPr>
          <p:nvPr>
            <p:ph type="sldNum" sz="quarter" idx="5"/>
          </p:nvPr>
        </p:nvSpPr>
        <p:spPr/>
        <p:txBody>
          <a:bodyPr/>
          <a:lstStyle/>
          <a:p>
            <a:fld id="{85D58D98-1572-44AC-A240-A3DBDC03A3B8}" type="slidenum">
              <a:rPr lang="en-GB" smtClean="0"/>
              <a:t>21</a:t>
            </a:fld>
            <a:endParaRPr lang="en-GB"/>
          </a:p>
        </p:txBody>
      </p:sp>
    </p:spTree>
    <p:extLst>
      <p:ext uri="{BB962C8B-B14F-4D97-AF65-F5344CB8AC3E}">
        <p14:creationId xmlns:p14="http://schemas.microsoft.com/office/powerpoint/2010/main" val="375689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22</a:t>
            </a:fld>
            <a:endParaRPr lang="en-GB"/>
          </a:p>
        </p:txBody>
      </p:sp>
    </p:spTree>
    <p:extLst>
      <p:ext uri="{BB962C8B-B14F-4D97-AF65-F5344CB8AC3E}">
        <p14:creationId xmlns:p14="http://schemas.microsoft.com/office/powerpoint/2010/main" val="4014419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24</a:t>
            </a:fld>
            <a:endParaRPr lang="en-GB"/>
          </a:p>
        </p:txBody>
      </p:sp>
    </p:spTree>
    <p:extLst>
      <p:ext uri="{BB962C8B-B14F-4D97-AF65-F5344CB8AC3E}">
        <p14:creationId xmlns:p14="http://schemas.microsoft.com/office/powerpoint/2010/main" val="4282365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26</a:t>
            </a:fld>
            <a:endParaRPr lang="en-GB" dirty="0"/>
          </a:p>
        </p:txBody>
      </p:sp>
    </p:spTree>
    <p:extLst>
      <p:ext uri="{BB962C8B-B14F-4D97-AF65-F5344CB8AC3E}">
        <p14:creationId xmlns:p14="http://schemas.microsoft.com/office/powerpoint/2010/main" val="259315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81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b="1" u="sng" kern="100">
              <a:effectLst/>
              <a:latin typeface="Aptos"/>
              <a:ea typeface="Yu Gothic"/>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60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757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91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034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94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02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863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933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912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479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5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26D8-9B7B-45A3-A52A-5E80794056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65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5</a:t>
            </a:fld>
            <a:endParaRPr lang="en-GB"/>
          </a:p>
        </p:txBody>
      </p:sp>
    </p:spTree>
    <p:extLst>
      <p:ext uri="{BB962C8B-B14F-4D97-AF65-F5344CB8AC3E}">
        <p14:creationId xmlns:p14="http://schemas.microsoft.com/office/powerpoint/2010/main" val="2523585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6</a:t>
            </a:fld>
            <a:endParaRPr lang="en-GB"/>
          </a:p>
        </p:txBody>
      </p:sp>
    </p:spTree>
    <p:extLst>
      <p:ext uri="{BB962C8B-B14F-4D97-AF65-F5344CB8AC3E}">
        <p14:creationId xmlns:p14="http://schemas.microsoft.com/office/powerpoint/2010/main" val="402936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7</a:t>
            </a:fld>
            <a:endParaRPr lang="en-GB"/>
          </a:p>
        </p:txBody>
      </p:sp>
    </p:spTree>
    <p:extLst>
      <p:ext uri="{BB962C8B-B14F-4D97-AF65-F5344CB8AC3E}">
        <p14:creationId xmlns:p14="http://schemas.microsoft.com/office/powerpoint/2010/main" val="58714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8</a:t>
            </a:fld>
            <a:endParaRPr lang="en-GB"/>
          </a:p>
        </p:txBody>
      </p:sp>
    </p:spTree>
    <p:extLst>
      <p:ext uri="{BB962C8B-B14F-4D97-AF65-F5344CB8AC3E}">
        <p14:creationId xmlns:p14="http://schemas.microsoft.com/office/powerpoint/2010/main" val="217867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A12B489-254E-453B-BE83-DCDA43B28076}" type="slidenum">
              <a:rPr lang="en-GB" smtClean="0"/>
              <a:t>10</a:t>
            </a:fld>
            <a:endParaRPr lang="en-GB"/>
          </a:p>
        </p:txBody>
      </p:sp>
    </p:spTree>
    <p:extLst>
      <p:ext uri="{BB962C8B-B14F-4D97-AF65-F5344CB8AC3E}">
        <p14:creationId xmlns:p14="http://schemas.microsoft.com/office/powerpoint/2010/main" val="92767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2A9BEE-834D-4392-A289-2A1F8928A2C8}" type="slidenum">
              <a:rPr lang="en-GB" smtClean="0"/>
              <a:t>11</a:t>
            </a:fld>
            <a:endParaRPr lang="en-GB"/>
          </a:p>
        </p:txBody>
      </p:sp>
    </p:spTree>
    <p:extLst>
      <p:ext uri="{BB962C8B-B14F-4D97-AF65-F5344CB8AC3E}">
        <p14:creationId xmlns:p14="http://schemas.microsoft.com/office/powerpoint/2010/main" val="1200164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a:t>LAEP: </a:t>
            </a:r>
            <a:r>
              <a:rPr lang="en-GB">
                <a:effectLst/>
              </a:rPr>
              <a:t>working with five areas across the SW on a beginning phase of decarbonisation planning, helping shape governance, local area characterisation and engagement.  Crucially this beginning phase will also start to shape the ecosystem required for delivery of a pipeline of projects that will result from the plan including shaping the role of the local authority, strategic partnerships needed for delivery and the finance framework needed for investment. </a:t>
            </a:r>
          </a:p>
          <a:p>
            <a:pPr rtl="0"/>
            <a:endParaRPr lang="en-GB">
              <a:effectLst/>
            </a:endParaRPr>
          </a:p>
          <a:p>
            <a:pPr rtl="0"/>
            <a:r>
              <a:rPr lang="en-GB">
                <a:effectLst/>
              </a:rPr>
              <a:t>South Gloucestershire Heat from Mines: SEL contract started February, and due to conclude July. covers a large part of South Gloucestershire, and borders with Bristol, to include the Areas of Interest IDed in the Coal Authority report (i.e. where there are lots of seams underground offering most likely potential for resource). 4 areas of high heat demand IDed as candidate areas + 1 area to test a (somewhat theoretical) residential-focused network option. Heating + cooling modelling</a:t>
            </a:r>
          </a:p>
          <a:p>
            <a:pPr rtl="0"/>
            <a:endParaRPr lang="en-GB">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effectLst/>
              </a:rPr>
              <a:t>Marine Aquarium: </a:t>
            </a:r>
            <a:r>
              <a:rPr lang="en-GB" sz="1800">
                <a:effectLst/>
                <a:latin typeface="Calibri" panose="020F0502020204030204" pitchFamily="34" charset="0"/>
                <a:ea typeface="Calibri" panose="020F0502020204030204" pitchFamily="34" charset="0"/>
              </a:rPr>
              <a:t>The hub is commissioning a study on behalf of Plymouth City  Council. This study aims to investigate the feasibility of a localised district heating cluster in the Sutton Harbour area of Plymouth with a primary focus on assessing the shallow geothermal opportunities within the local area. The study has a specific focus on identifying a connected solution for the National Marine Aquarium (NMA) site as a key anchor load, alongside other local buildings. </a:t>
            </a:r>
          </a:p>
          <a:p>
            <a:pPr rtl="0"/>
            <a:endParaRPr lang="en-GB">
              <a:effectLst/>
            </a:endParaRPr>
          </a:p>
        </p:txBody>
      </p:sp>
      <p:sp>
        <p:nvSpPr>
          <p:cNvPr id="4" name="Slide Number Placeholder 3"/>
          <p:cNvSpPr>
            <a:spLocks noGrp="1"/>
          </p:cNvSpPr>
          <p:nvPr>
            <p:ph type="sldNum" sz="quarter" idx="5"/>
          </p:nvPr>
        </p:nvSpPr>
        <p:spPr/>
        <p:txBody>
          <a:bodyPr/>
          <a:lstStyle/>
          <a:p>
            <a:fld id="{CA12B489-254E-453B-BE83-DCDA43B28076}" type="slidenum">
              <a:rPr lang="en-GB" smtClean="0"/>
              <a:t>14</a:t>
            </a:fld>
            <a:endParaRPr lang="en-GB"/>
          </a:p>
        </p:txBody>
      </p:sp>
    </p:spTree>
    <p:extLst>
      <p:ext uri="{BB962C8B-B14F-4D97-AF65-F5344CB8AC3E}">
        <p14:creationId xmlns:p14="http://schemas.microsoft.com/office/powerpoint/2010/main" val="3713705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and Subtitle_Option 1">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pic>
        <p:nvPicPr>
          <p:cNvPr id="16" name="Picture 15">
            <a:extLst>
              <a:ext uri="{FF2B5EF4-FFF2-40B4-BE49-F238E27FC236}">
                <a16:creationId xmlns:a16="http://schemas.microsoft.com/office/drawing/2014/main" id="{4C08F9FF-AAE4-4FD2-806E-7E9BA63EF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sp>
        <p:nvSpPr>
          <p:cNvPr id="17" name="object 106">
            <a:extLst>
              <a:ext uri="{FF2B5EF4-FFF2-40B4-BE49-F238E27FC236}">
                <a16:creationId xmlns:a16="http://schemas.microsoft.com/office/drawing/2014/main" id="{E33453A9-1E7B-4933-AFA5-E0BFDA5BF3A1}"/>
              </a:ext>
            </a:extLst>
          </p:cNvPr>
          <p:cNvSpPr/>
          <p:nvPr userDrawn="1"/>
        </p:nvSpPr>
        <p:spPr>
          <a:xfrm>
            <a:off x="10667999" y="1371504"/>
            <a:ext cx="1524193" cy="4115036"/>
          </a:xfrm>
          <a:custGeom>
            <a:avLst/>
            <a:gdLst/>
            <a:ahLst/>
            <a:cxnLst/>
            <a:rect l="l" t="t" r="r" b="b"/>
            <a:pathLst>
              <a:path w="2513330" h="4523740">
                <a:moveTo>
                  <a:pt x="0" y="4523422"/>
                </a:moveTo>
                <a:lnTo>
                  <a:pt x="2513002" y="4523422"/>
                </a:lnTo>
                <a:lnTo>
                  <a:pt x="2513002" y="0"/>
                </a:lnTo>
                <a:lnTo>
                  <a:pt x="0" y="0"/>
                </a:lnTo>
                <a:lnTo>
                  <a:pt x="0" y="4523422"/>
                </a:lnTo>
                <a:close/>
              </a:path>
            </a:pathLst>
          </a:custGeom>
          <a:solidFill>
            <a:schemeClr val="accent3"/>
          </a:solidFill>
        </p:spPr>
        <p:txBody>
          <a:bodyPr wrap="square" lIns="0" tIns="0" rIns="0" bIns="0" rtlCol="0"/>
          <a:lstStyle/>
          <a:p>
            <a:endParaRPr sz="1092" dirty="0"/>
          </a:p>
        </p:txBody>
      </p:sp>
      <p:sp>
        <p:nvSpPr>
          <p:cNvPr id="19" name="object 108">
            <a:extLst>
              <a:ext uri="{FF2B5EF4-FFF2-40B4-BE49-F238E27FC236}">
                <a16:creationId xmlns:a16="http://schemas.microsoft.com/office/drawing/2014/main" id="{F05CCF18-2EBD-45B4-BF3F-49BE9C9AE48D}"/>
              </a:ext>
            </a:extLst>
          </p:cNvPr>
          <p:cNvSpPr/>
          <p:nvPr userDrawn="1"/>
        </p:nvSpPr>
        <p:spPr>
          <a:xfrm>
            <a:off x="7620000" y="1371504"/>
            <a:ext cx="3048000" cy="4115036"/>
          </a:xfrm>
          <a:custGeom>
            <a:avLst/>
            <a:gdLst/>
            <a:ahLst/>
            <a:cxnLst/>
            <a:rect l="l" t="t" r="r" b="b"/>
            <a:pathLst>
              <a:path w="5020944" h="2261870">
                <a:moveTo>
                  <a:pt x="0" y="2261711"/>
                </a:moveTo>
                <a:lnTo>
                  <a:pt x="5020423" y="2261711"/>
                </a:lnTo>
                <a:lnTo>
                  <a:pt x="5020423" y="0"/>
                </a:lnTo>
                <a:lnTo>
                  <a:pt x="0" y="0"/>
                </a:lnTo>
                <a:lnTo>
                  <a:pt x="0" y="2261711"/>
                </a:lnTo>
                <a:close/>
              </a:path>
            </a:pathLst>
          </a:custGeom>
          <a:solidFill>
            <a:schemeClr val="accent2"/>
          </a:solidFill>
        </p:spPr>
        <p:txBody>
          <a:bodyPr wrap="square" lIns="0" tIns="0" rIns="0" bIns="0" rtlCol="0"/>
          <a:lstStyle/>
          <a:p>
            <a:endParaRPr sz="1092" dirty="0"/>
          </a:p>
        </p:txBody>
      </p:sp>
      <p:pic>
        <p:nvPicPr>
          <p:cNvPr id="21" name="Picture 20">
            <a:extLst>
              <a:ext uri="{FF2B5EF4-FFF2-40B4-BE49-F238E27FC236}">
                <a16:creationId xmlns:a16="http://schemas.microsoft.com/office/drawing/2014/main" id="{C095291C-9DF6-4D72-BF9B-83F2A07C3C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
        <p:nvSpPr>
          <p:cNvPr id="22" name="Picture Placeholder 4">
            <a:extLst>
              <a:ext uri="{FF2B5EF4-FFF2-40B4-BE49-F238E27FC236}">
                <a16:creationId xmlns:a16="http://schemas.microsoft.com/office/drawing/2014/main" id="{C4BF2C6E-C8A7-496C-B8FB-8EFB2D8D0DCB}"/>
              </a:ext>
            </a:extLst>
          </p:cNvPr>
          <p:cNvSpPr>
            <a:spLocks noGrp="1"/>
          </p:cNvSpPr>
          <p:nvPr>
            <p:ph type="pic" sz="quarter" idx="14"/>
          </p:nvPr>
        </p:nvSpPr>
        <p:spPr>
          <a:xfrm>
            <a:off x="7620000" y="2742218"/>
            <a:ext cx="3047742" cy="2744085"/>
          </a:xfrm>
          <a:solidFill>
            <a:schemeClr val="bg2"/>
          </a:solidFill>
        </p:spPr>
        <p:txBody>
          <a:bodyPr/>
          <a:lstStyle>
            <a:lvl1pPr>
              <a:defRPr sz="1940"/>
            </a:lvl1pPr>
          </a:lstStyle>
          <a:p>
            <a:endParaRPr lang="en-GB" dirty="0"/>
          </a:p>
        </p:txBody>
      </p:sp>
      <p:sp>
        <p:nvSpPr>
          <p:cNvPr id="23" name="Picture Placeholder 4">
            <a:extLst>
              <a:ext uri="{FF2B5EF4-FFF2-40B4-BE49-F238E27FC236}">
                <a16:creationId xmlns:a16="http://schemas.microsoft.com/office/drawing/2014/main" id="{E0DC00BF-D2F9-42BB-85FD-1D987225B6F6}"/>
              </a:ext>
            </a:extLst>
          </p:cNvPr>
          <p:cNvSpPr>
            <a:spLocks noGrp="1"/>
          </p:cNvSpPr>
          <p:nvPr>
            <p:ph type="pic" sz="quarter" idx="15"/>
          </p:nvPr>
        </p:nvSpPr>
        <p:spPr>
          <a:xfrm>
            <a:off x="10668129" y="4115352"/>
            <a:ext cx="1523871" cy="1370951"/>
          </a:xfrm>
          <a:solidFill>
            <a:schemeClr val="bg2"/>
          </a:solidFill>
        </p:spPr>
        <p:txBody>
          <a:bodyPr/>
          <a:lstStyle>
            <a:lvl1pPr>
              <a:defRPr sz="1940"/>
            </a:lvl1pPr>
          </a:lstStyle>
          <a:p>
            <a:endParaRPr lang="en-GB" dirty="0"/>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Tree>
    <p:extLst>
      <p:ext uri="{BB962C8B-B14F-4D97-AF65-F5344CB8AC3E}">
        <p14:creationId xmlns:p14="http://schemas.microsoft.com/office/powerpoint/2010/main" val="19216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_Option 1">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a:t>Click to add title</a:t>
            </a:r>
            <a:endParaRPr lang="en-GB"/>
          </a:p>
        </p:txBody>
      </p:sp>
      <p:pic>
        <p:nvPicPr>
          <p:cNvPr id="9" name="Picture 8">
            <a:extLst>
              <a:ext uri="{FF2B5EF4-FFF2-40B4-BE49-F238E27FC236}">
                <a16:creationId xmlns:a16="http://schemas.microsoft.com/office/drawing/2014/main" id="{EF6A3DDC-F9A8-4699-872B-8FE2BA5FB7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479" y="4122116"/>
            <a:ext cx="462110" cy="375823"/>
          </a:xfrm>
          <a:prstGeom prst="rect">
            <a:avLst/>
          </a:prstGeom>
        </p:spPr>
      </p:pic>
      <p:pic>
        <p:nvPicPr>
          <p:cNvPr id="10" name="Picture 9">
            <a:extLst>
              <a:ext uri="{FF2B5EF4-FFF2-40B4-BE49-F238E27FC236}">
                <a16:creationId xmlns:a16="http://schemas.microsoft.com/office/drawing/2014/main" id="{958CDE14-7F1C-4C64-A4EE-725E9AF308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478" y="4584194"/>
            <a:ext cx="289329" cy="255064"/>
          </a:xfrm>
          <a:prstGeom prst="rect">
            <a:avLst/>
          </a:prstGeom>
        </p:spPr>
      </p:pic>
      <p:pic>
        <p:nvPicPr>
          <p:cNvPr id="11" name="Picture 10">
            <a:extLst>
              <a:ext uri="{FF2B5EF4-FFF2-40B4-BE49-F238E27FC236}">
                <a16:creationId xmlns:a16="http://schemas.microsoft.com/office/drawing/2014/main" id="{6B6EA2D4-D8F2-4338-8515-5BAE794D8F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402" y="2966923"/>
            <a:ext cx="159515" cy="257111"/>
          </a:xfrm>
          <a:prstGeom prst="rect">
            <a:avLst/>
          </a:prstGeom>
        </p:spPr>
      </p:pic>
      <p:pic>
        <p:nvPicPr>
          <p:cNvPr id="14" name="Picture 13">
            <a:extLst>
              <a:ext uri="{FF2B5EF4-FFF2-40B4-BE49-F238E27FC236}">
                <a16:creationId xmlns:a16="http://schemas.microsoft.com/office/drawing/2014/main" id="{957B48A8-B962-461D-889F-E442938BAB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4901" y="3782418"/>
            <a:ext cx="277267" cy="243298"/>
          </a:xfrm>
          <a:prstGeom prst="rect">
            <a:avLst/>
          </a:prstGeom>
        </p:spPr>
      </p:pic>
      <p:pic>
        <p:nvPicPr>
          <p:cNvPr id="15" name="Picture 14">
            <a:extLst>
              <a:ext uri="{FF2B5EF4-FFF2-40B4-BE49-F238E27FC236}">
                <a16:creationId xmlns:a16="http://schemas.microsoft.com/office/drawing/2014/main" id="{D8450288-23DB-4BDC-AA1D-F4E83AC3B6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84545" y="3429000"/>
            <a:ext cx="277099" cy="190776"/>
          </a:xfrm>
          <a:prstGeom prst="rect">
            <a:avLst/>
          </a:prstGeom>
        </p:spPr>
      </p:pic>
      <p:pic>
        <p:nvPicPr>
          <p:cNvPr id="16" name="Picture 15">
            <a:extLst>
              <a:ext uri="{FF2B5EF4-FFF2-40B4-BE49-F238E27FC236}">
                <a16:creationId xmlns:a16="http://schemas.microsoft.com/office/drawing/2014/main" id="{795040E5-7A14-467F-8C76-AB5D69F5AAB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7" name="Picture 16">
            <a:extLst>
              <a:ext uri="{FF2B5EF4-FFF2-40B4-BE49-F238E27FC236}">
                <a16:creationId xmlns:a16="http://schemas.microsoft.com/office/drawing/2014/main" id="{9ABE25D3-6286-4BC8-8F3E-475867A79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8735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5"/>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accent3"/>
                </a:solidFill>
              </a:defRPr>
            </a:lvl1pPr>
          </a:lstStyle>
          <a:p>
            <a:r>
              <a:rPr lang="en-US"/>
              <a:t>Click to add title</a:t>
            </a:r>
            <a:endParaRPr lang="en-GB"/>
          </a:p>
        </p:txBody>
      </p:sp>
      <p:pic>
        <p:nvPicPr>
          <p:cNvPr id="9" name="Picture 8">
            <a:extLst>
              <a:ext uri="{FF2B5EF4-FFF2-40B4-BE49-F238E27FC236}">
                <a16:creationId xmlns:a16="http://schemas.microsoft.com/office/drawing/2014/main" id="{407694FE-39C1-4E66-9032-119969609E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479" y="4122116"/>
            <a:ext cx="462110" cy="375823"/>
          </a:xfrm>
          <a:prstGeom prst="rect">
            <a:avLst/>
          </a:prstGeom>
        </p:spPr>
      </p:pic>
      <p:pic>
        <p:nvPicPr>
          <p:cNvPr id="10" name="Picture 9">
            <a:extLst>
              <a:ext uri="{FF2B5EF4-FFF2-40B4-BE49-F238E27FC236}">
                <a16:creationId xmlns:a16="http://schemas.microsoft.com/office/drawing/2014/main" id="{A3613897-C55E-4294-9F19-A46ED4A81B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478" y="4584194"/>
            <a:ext cx="289329" cy="255064"/>
          </a:xfrm>
          <a:prstGeom prst="rect">
            <a:avLst/>
          </a:prstGeom>
        </p:spPr>
      </p:pic>
      <p:pic>
        <p:nvPicPr>
          <p:cNvPr id="11" name="Picture 10">
            <a:extLst>
              <a:ext uri="{FF2B5EF4-FFF2-40B4-BE49-F238E27FC236}">
                <a16:creationId xmlns:a16="http://schemas.microsoft.com/office/drawing/2014/main" id="{A4DD3CE2-DD98-45E5-AA2B-0F07BDAEA7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402" y="2966923"/>
            <a:ext cx="159515" cy="257111"/>
          </a:xfrm>
          <a:prstGeom prst="rect">
            <a:avLst/>
          </a:prstGeom>
        </p:spPr>
      </p:pic>
      <p:pic>
        <p:nvPicPr>
          <p:cNvPr id="14" name="Picture 13">
            <a:extLst>
              <a:ext uri="{FF2B5EF4-FFF2-40B4-BE49-F238E27FC236}">
                <a16:creationId xmlns:a16="http://schemas.microsoft.com/office/drawing/2014/main" id="{EA21768A-761A-4F92-B0A1-FD765F3C27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4901" y="3782418"/>
            <a:ext cx="277267" cy="243298"/>
          </a:xfrm>
          <a:prstGeom prst="rect">
            <a:avLst/>
          </a:prstGeom>
        </p:spPr>
      </p:pic>
      <p:pic>
        <p:nvPicPr>
          <p:cNvPr id="15" name="Picture 14">
            <a:extLst>
              <a:ext uri="{FF2B5EF4-FFF2-40B4-BE49-F238E27FC236}">
                <a16:creationId xmlns:a16="http://schemas.microsoft.com/office/drawing/2014/main" id="{585748B5-E834-413E-8073-1A66663A72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84545" y="3429000"/>
            <a:ext cx="277099" cy="190776"/>
          </a:xfrm>
          <a:prstGeom prst="rect">
            <a:avLst/>
          </a:prstGeom>
        </p:spPr>
      </p:pic>
      <p:pic>
        <p:nvPicPr>
          <p:cNvPr id="16" name="Picture 15">
            <a:extLst>
              <a:ext uri="{FF2B5EF4-FFF2-40B4-BE49-F238E27FC236}">
                <a16:creationId xmlns:a16="http://schemas.microsoft.com/office/drawing/2014/main" id="{ADD5806E-E5D0-465F-9E11-538C7B0E2E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7" name="Picture 16">
            <a:extLst>
              <a:ext uri="{FF2B5EF4-FFF2-40B4-BE49-F238E27FC236}">
                <a16:creationId xmlns:a16="http://schemas.microsoft.com/office/drawing/2014/main" id="{B0B07D15-0367-4833-8C43-6239E91D50F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238008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8291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225537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127244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467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924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3111816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3136071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dirty="0"/>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dirty="0"/>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369998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Subtitle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1" name="object 63">
            <a:extLst>
              <a:ext uri="{FF2B5EF4-FFF2-40B4-BE49-F238E27FC236}">
                <a16:creationId xmlns:a16="http://schemas.microsoft.com/office/drawing/2014/main" id="{599ED04B-B02B-4F53-9DC9-7AD60AA0EA82}"/>
              </a:ext>
            </a:extLst>
          </p:cNvPr>
          <p:cNvSpPr/>
          <p:nvPr userDrawn="1"/>
        </p:nvSpPr>
        <p:spPr>
          <a:xfrm>
            <a:off x="10664602" y="1371504"/>
            <a:ext cx="1527658" cy="1371600"/>
          </a:xfrm>
          <a:custGeom>
            <a:avLst/>
            <a:gdLst/>
            <a:ahLst/>
            <a:cxnLst/>
            <a:rect l="l" t="t" r="r" b="b"/>
            <a:pathLst>
              <a:path w="2519044" h="2261870">
                <a:moveTo>
                  <a:pt x="0" y="2261711"/>
                </a:moveTo>
                <a:lnTo>
                  <a:pt x="2518603" y="2261711"/>
                </a:lnTo>
                <a:lnTo>
                  <a:pt x="2518603" y="0"/>
                </a:lnTo>
                <a:lnTo>
                  <a:pt x="0" y="0"/>
                </a:lnTo>
                <a:lnTo>
                  <a:pt x="0" y="2261711"/>
                </a:lnTo>
                <a:close/>
              </a:path>
            </a:pathLst>
          </a:custGeom>
          <a:solidFill>
            <a:schemeClr val="accent3"/>
          </a:solidFill>
        </p:spPr>
        <p:txBody>
          <a:bodyPr wrap="square" lIns="0" tIns="0" rIns="0" bIns="0" rtlCol="0"/>
          <a:lstStyle/>
          <a:p>
            <a:endParaRPr sz="1092" dirty="0"/>
          </a:p>
        </p:txBody>
      </p:sp>
      <p:sp>
        <p:nvSpPr>
          <p:cNvPr id="14" name="object 64">
            <a:extLst>
              <a:ext uri="{FF2B5EF4-FFF2-40B4-BE49-F238E27FC236}">
                <a16:creationId xmlns:a16="http://schemas.microsoft.com/office/drawing/2014/main" id="{4E1A2510-1443-426B-B7F7-4DA6C0DFD53D}"/>
              </a:ext>
            </a:extLst>
          </p:cNvPr>
          <p:cNvSpPr/>
          <p:nvPr userDrawn="1"/>
        </p:nvSpPr>
        <p:spPr>
          <a:xfrm>
            <a:off x="10664602" y="4114511"/>
            <a:ext cx="1524193" cy="1371600"/>
          </a:xfrm>
          <a:custGeom>
            <a:avLst/>
            <a:gdLst/>
            <a:ahLst/>
            <a:cxnLst/>
            <a:rect l="l" t="t" r="r" b="b"/>
            <a:pathLst>
              <a:path w="2513330" h="2261870">
                <a:moveTo>
                  <a:pt x="0" y="2261711"/>
                </a:moveTo>
                <a:lnTo>
                  <a:pt x="2513012" y="2261711"/>
                </a:lnTo>
                <a:lnTo>
                  <a:pt x="2513012" y="0"/>
                </a:lnTo>
                <a:lnTo>
                  <a:pt x="0" y="0"/>
                </a:lnTo>
                <a:lnTo>
                  <a:pt x="0" y="2261711"/>
                </a:lnTo>
                <a:close/>
              </a:path>
            </a:pathLst>
          </a:custGeom>
          <a:solidFill>
            <a:schemeClr val="accent5"/>
          </a:solidFill>
        </p:spPr>
        <p:txBody>
          <a:bodyPr wrap="square" lIns="0" tIns="0" rIns="0" bIns="0" rtlCol="0"/>
          <a:lstStyle/>
          <a:p>
            <a:endParaRPr sz="1092" dirty="0"/>
          </a:p>
        </p:txBody>
      </p:sp>
      <p:sp>
        <p:nvSpPr>
          <p:cNvPr id="15" name="object 65">
            <a:extLst>
              <a:ext uri="{FF2B5EF4-FFF2-40B4-BE49-F238E27FC236}">
                <a16:creationId xmlns:a16="http://schemas.microsoft.com/office/drawing/2014/main" id="{9859E173-7484-452E-AEA6-D82D380578BC}"/>
              </a:ext>
            </a:extLst>
          </p:cNvPr>
          <p:cNvSpPr/>
          <p:nvPr userDrawn="1"/>
        </p:nvSpPr>
        <p:spPr>
          <a:xfrm>
            <a:off x="7616603" y="1371504"/>
            <a:ext cx="3048000" cy="2743200"/>
          </a:xfrm>
          <a:custGeom>
            <a:avLst/>
            <a:gdLst/>
            <a:ahLst/>
            <a:cxnLst/>
            <a:rect l="l" t="t" r="r" b="b"/>
            <a:pathLst>
              <a:path w="5026025" h="4523740">
                <a:moveTo>
                  <a:pt x="0" y="4523422"/>
                </a:moveTo>
                <a:lnTo>
                  <a:pt x="5026024" y="4523422"/>
                </a:lnTo>
                <a:lnTo>
                  <a:pt x="5026024" y="0"/>
                </a:lnTo>
                <a:lnTo>
                  <a:pt x="0" y="0"/>
                </a:lnTo>
                <a:lnTo>
                  <a:pt x="0" y="4523422"/>
                </a:lnTo>
                <a:close/>
              </a:path>
            </a:pathLst>
          </a:custGeom>
          <a:solidFill>
            <a:schemeClr val="accent2"/>
          </a:solidFill>
        </p:spPr>
        <p:txBody>
          <a:bodyPr wrap="square" lIns="0" tIns="0" rIns="0" bIns="0" rtlCol="0"/>
          <a:lstStyle/>
          <a:p>
            <a:endParaRPr sz="1092" dirty="0"/>
          </a:p>
        </p:txBody>
      </p:sp>
      <p:pic>
        <p:nvPicPr>
          <p:cNvPr id="10" name="Picture 9">
            <a:extLst>
              <a:ext uri="{FF2B5EF4-FFF2-40B4-BE49-F238E27FC236}">
                <a16:creationId xmlns:a16="http://schemas.microsoft.com/office/drawing/2014/main" id="{3C51A885-5F91-4874-8C33-8C029BB2E6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6" name="Picture 15">
            <a:extLst>
              <a:ext uri="{FF2B5EF4-FFF2-40B4-BE49-F238E27FC236}">
                <a16:creationId xmlns:a16="http://schemas.microsoft.com/office/drawing/2014/main" id="{10B8EEF8-C984-4609-8776-78FD064504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142099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2750E5-7338-4325-B1EB-990C64CC4462}"/>
              </a:ext>
            </a:extLst>
          </p:cNvPr>
          <p:cNvSpPr>
            <a:spLocks noGrp="1"/>
          </p:cNvSpPr>
          <p:nvPr>
            <p:ph sz="quarter" idx="30"/>
          </p:nvPr>
        </p:nvSpPr>
        <p:spPr>
          <a:xfrm>
            <a:off x="550863" y="1222375"/>
            <a:ext cx="11090275" cy="49879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3">
            <a:extLst>
              <a:ext uri="{FF2B5EF4-FFF2-40B4-BE49-F238E27FC236}">
                <a16:creationId xmlns:a16="http://schemas.microsoft.com/office/drawing/2014/main" id="{692B2594-A09A-4136-BB5D-0714E2600A8F}"/>
              </a:ext>
            </a:extLst>
          </p:cNvPr>
          <p:cNvSpPr>
            <a:spLocks noGrp="1"/>
          </p:cNvSpPr>
          <p:nvPr>
            <p:ph type="title"/>
          </p:nvPr>
        </p:nvSpPr>
        <p:spPr/>
        <p:txBody>
          <a:bodyPr/>
          <a:lstStyle/>
          <a:p>
            <a:r>
              <a:rPr lang="en-GB" noProof="0"/>
              <a:t>Click to edit Master title style</a:t>
            </a:r>
          </a:p>
        </p:txBody>
      </p:sp>
      <p:sp>
        <p:nvSpPr>
          <p:cNvPr id="6" name="Footer Placeholder 5">
            <a:extLst>
              <a:ext uri="{FF2B5EF4-FFF2-40B4-BE49-F238E27FC236}">
                <a16:creationId xmlns:a16="http://schemas.microsoft.com/office/drawing/2014/main" id="{E9F8B7CE-1403-4626-8A27-24FB87322E45}"/>
              </a:ext>
            </a:extLst>
          </p:cNvPr>
          <p:cNvSpPr>
            <a:spLocks noGrp="1"/>
          </p:cNvSpPr>
          <p:nvPr>
            <p:ph type="ftr" sz="quarter" idx="31"/>
          </p:nvPr>
        </p:nvSpPr>
        <p:spPr/>
        <p:txBody>
          <a:bodyPr/>
          <a:lstStyle/>
          <a:p>
            <a:pPr algn="l">
              <a:defRPr/>
            </a:pPr>
            <a:r>
              <a:rPr lang="en-GB" cap="all" noProof="0"/>
              <a:t>Commercial in confidence</a:t>
            </a:r>
          </a:p>
        </p:txBody>
      </p:sp>
      <p:sp>
        <p:nvSpPr>
          <p:cNvPr id="7" name="Slide Number Placeholder 6">
            <a:extLst>
              <a:ext uri="{FF2B5EF4-FFF2-40B4-BE49-F238E27FC236}">
                <a16:creationId xmlns:a16="http://schemas.microsoft.com/office/drawing/2014/main" id="{C84499A0-6B83-4F9D-A91A-8251FCE1A25C}"/>
              </a:ext>
            </a:extLst>
          </p:cNvPr>
          <p:cNvSpPr>
            <a:spLocks noGrp="1"/>
          </p:cNvSpPr>
          <p:nvPr>
            <p:ph type="sldNum" sz="quarter" idx="32"/>
          </p:nvPr>
        </p:nvSpPr>
        <p:spPr/>
        <p:txBody>
          <a:bodyPr/>
          <a:lstStyle/>
          <a:p>
            <a:fld id="{81D0F217-5B86-41B1-BC85-807B0CD5ACB5}" type="slidenum">
              <a:rPr lang="en-GB" noProof="0" smtClean="0"/>
              <a:pPr/>
              <a:t>‹#›</a:t>
            </a:fld>
            <a:endParaRPr lang="en-GB" noProof="0"/>
          </a:p>
        </p:txBody>
      </p:sp>
    </p:spTree>
    <p:extLst>
      <p:ext uri="{BB962C8B-B14F-4D97-AF65-F5344CB8AC3E}">
        <p14:creationId xmlns:p14="http://schemas.microsoft.com/office/powerpoint/2010/main" val="805247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CF9015EE-45C2-4272-8B6E-ACD9A6FC6669}"/>
              </a:ext>
            </a:extLst>
          </p:cNvPr>
          <p:cNvSpPr>
            <a:spLocks noGrp="1"/>
          </p:cNvSpPr>
          <p:nvPr>
            <p:ph type="sldNum" sz="quarter" idx="4"/>
          </p:nvPr>
        </p:nvSpPr>
        <p:spPr>
          <a:xfrm>
            <a:off x="9329616" y="6356350"/>
            <a:ext cx="2743200" cy="365125"/>
          </a:xfrm>
          <a:prstGeom prst="rect">
            <a:avLst/>
          </a:prstGeom>
        </p:spPr>
        <p:txBody>
          <a:bodyPr vert="horz" lIns="91440" tIns="45720" rIns="91440" bIns="45720" rtlCol="0" anchor="ctr"/>
          <a:lstStyle>
            <a:lvl1pPr algn="r">
              <a:defRPr sz="1000" b="1">
                <a:solidFill>
                  <a:schemeClr val="accent1"/>
                </a:solidFill>
                <a:latin typeface="+mj-lt"/>
              </a:defRPr>
            </a:lvl1pPr>
          </a:lstStyle>
          <a:p>
            <a:fld id="{81D0F217-5B86-41B1-BC85-807B0CD5ACB5}" type="slidenum">
              <a:rPr lang="en-GB" noProof="0" smtClean="0"/>
              <a:pPr/>
              <a:t>‹#›</a:t>
            </a:fld>
            <a:endParaRPr lang="en-GB" noProof="0"/>
          </a:p>
        </p:txBody>
      </p:sp>
      <p:sp>
        <p:nvSpPr>
          <p:cNvPr id="15" name="Footer Placeholder 3">
            <a:extLst>
              <a:ext uri="{FF2B5EF4-FFF2-40B4-BE49-F238E27FC236}">
                <a16:creationId xmlns:a16="http://schemas.microsoft.com/office/drawing/2014/main" id="{DD49D8C2-F82A-4A65-B170-9025BA3BC72E}"/>
              </a:ext>
            </a:extLst>
          </p:cNvPr>
          <p:cNvSpPr>
            <a:spLocks noGrp="1"/>
          </p:cNvSpPr>
          <p:nvPr>
            <p:ph type="ftr" sz="quarter" idx="3"/>
          </p:nvPr>
        </p:nvSpPr>
        <p:spPr>
          <a:xfrm>
            <a:off x="119184" y="6356350"/>
            <a:ext cx="4114800" cy="365125"/>
          </a:xfrm>
          <a:prstGeom prst="rect">
            <a:avLst/>
          </a:prstGeom>
        </p:spPr>
        <p:txBody>
          <a:bodyPr vert="horz" lIns="91440" tIns="45720" rIns="91440" bIns="45720" rtlCol="0" anchor="ctr"/>
          <a:lstStyle>
            <a:lvl1pPr algn="ctr">
              <a:defRPr sz="1000" spc="200" baseline="0">
                <a:solidFill>
                  <a:schemeClr val="tx1"/>
                </a:solidFill>
                <a:latin typeface="+mj-lt"/>
              </a:defRPr>
            </a:lvl1pPr>
          </a:lstStyle>
          <a:p>
            <a:pPr algn="l">
              <a:defRPr/>
            </a:pPr>
            <a:r>
              <a:rPr lang="en-GB" cap="all" noProof="0"/>
              <a:t>Commercial in confidence</a:t>
            </a:r>
          </a:p>
        </p:txBody>
      </p:sp>
      <p:sp>
        <p:nvSpPr>
          <p:cNvPr id="2" name="Title 1">
            <a:extLst>
              <a:ext uri="{FF2B5EF4-FFF2-40B4-BE49-F238E27FC236}">
                <a16:creationId xmlns:a16="http://schemas.microsoft.com/office/drawing/2014/main" id="{D032E758-444E-42CA-8EE2-0F9B1C9201CA}"/>
              </a:ext>
            </a:extLst>
          </p:cNvPr>
          <p:cNvSpPr>
            <a:spLocks noGrp="1"/>
          </p:cNvSpPr>
          <p:nvPr>
            <p:ph type="title"/>
          </p:nvPr>
        </p:nvSpPr>
        <p:spPr/>
        <p:txBody>
          <a:bodyPr/>
          <a:lstStyle/>
          <a:p>
            <a:r>
              <a:rPr lang="en-GB" noProof="0"/>
              <a:t>Click to edit Master title style</a:t>
            </a:r>
          </a:p>
        </p:txBody>
      </p:sp>
      <p:sp>
        <p:nvSpPr>
          <p:cNvPr id="4" name="Content Placeholder 2">
            <a:extLst>
              <a:ext uri="{FF2B5EF4-FFF2-40B4-BE49-F238E27FC236}">
                <a16:creationId xmlns:a16="http://schemas.microsoft.com/office/drawing/2014/main" id="{EE162B27-77E0-4044-A0B3-750AF4D603BC}"/>
              </a:ext>
            </a:extLst>
          </p:cNvPr>
          <p:cNvSpPr>
            <a:spLocks noGrp="1"/>
          </p:cNvSpPr>
          <p:nvPr>
            <p:ph sz="quarter" idx="31"/>
          </p:nvPr>
        </p:nvSpPr>
        <p:spPr>
          <a:xfrm>
            <a:off x="550863" y="1196975"/>
            <a:ext cx="5326062" cy="50133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3">
            <a:extLst>
              <a:ext uri="{FF2B5EF4-FFF2-40B4-BE49-F238E27FC236}">
                <a16:creationId xmlns:a16="http://schemas.microsoft.com/office/drawing/2014/main" id="{CF71008C-56CE-4D4C-B11C-EE053DB14A60}"/>
              </a:ext>
            </a:extLst>
          </p:cNvPr>
          <p:cNvSpPr>
            <a:spLocks noGrp="1"/>
          </p:cNvSpPr>
          <p:nvPr>
            <p:ph sz="quarter" idx="32"/>
          </p:nvPr>
        </p:nvSpPr>
        <p:spPr>
          <a:xfrm>
            <a:off x="6311900" y="1196975"/>
            <a:ext cx="5364163" cy="50038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26908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72242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05991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6"/>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6"/>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4754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831851" y="170975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body" idx="1"/>
          </p:nvPr>
        </p:nvSpPr>
        <p:spPr>
          <a:xfrm>
            <a:off x="831851" y="458947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34"/>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4"/>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4532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4"/>
        <p:cNvGrpSpPr/>
        <p:nvPr/>
      </p:nvGrpSpPr>
      <p:grpSpPr>
        <a:xfrm>
          <a:off x="0" y="0"/>
          <a:ext cx="0" cy="0"/>
          <a:chOff x="0" y="0"/>
          <a:chExt cx="0" cy="0"/>
        </a:xfrm>
      </p:grpSpPr>
      <p:sp>
        <p:nvSpPr>
          <p:cNvPr id="35" name="Google Shape;35;p35"/>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3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5"/>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5"/>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94766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3"/>
        <p:cNvGrpSpPr/>
        <p:nvPr/>
      </p:nvGrpSpPr>
      <p:grpSpPr>
        <a:xfrm>
          <a:off x="0" y="0"/>
          <a:ext cx="0" cy="0"/>
          <a:chOff x="0" y="0"/>
          <a:chExt cx="0" cy="0"/>
        </a:xfrm>
      </p:grpSpPr>
      <p:sp>
        <p:nvSpPr>
          <p:cNvPr id="44" name="Google Shape;44;p3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6"/>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6"/>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11768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8"/>
        <p:cNvGrpSpPr/>
        <p:nvPr/>
      </p:nvGrpSpPr>
      <p:grpSpPr>
        <a:xfrm>
          <a:off x="0" y="0"/>
          <a:ext cx="0" cy="0"/>
          <a:chOff x="0" y="0"/>
          <a:chExt cx="0" cy="0"/>
        </a:xfrm>
      </p:grpSpPr>
      <p:sp>
        <p:nvSpPr>
          <p:cNvPr id="49" name="Google Shape;4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7"/>
          <p:cNvSpPr txBox="1">
            <a:spLocks noGrp="1"/>
          </p:cNvSpPr>
          <p:nvPr>
            <p:ph type="body" idx="1"/>
          </p:nvPr>
        </p:nvSpPr>
        <p:spPr>
          <a:xfrm>
            <a:off x="5183188" y="98743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7"/>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7"/>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2890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55"/>
        <p:cNvGrpSpPr/>
        <p:nvPr/>
      </p:nvGrpSpPr>
      <p:grpSpPr>
        <a:xfrm>
          <a:off x="0" y="0"/>
          <a:ext cx="0" cy="0"/>
          <a:chOff x="0" y="0"/>
          <a:chExt cx="0" cy="0"/>
        </a:xfrm>
      </p:grpSpPr>
      <p:sp>
        <p:nvSpPr>
          <p:cNvPr id="56" name="Google Shape;5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8"/>
          <p:cNvSpPr>
            <a:spLocks noGrp="1"/>
          </p:cNvSpPr>
          <p:nvPr>
            <p:ph type="pic" idx="2"/>
          </p:nvPr>
        </p:nvSpPr>
        <p:spPr>
          <a:xfrm>
            <a:off x="5183188" y="987437"/>
            <a:ext cx="6172200" cy="4873625"/>
          </a:xfrm>
          <a:prstGeom prst="rect">
            <a:avLst/>
          </a:prstGeom>
          <a:noFill/>
          <a:ln>
            <a:noFill/>
          </a:ln>
        </p:spPr>
      </p:sp>
      <p:sp>
        <p:nvSpPr>
          <p:cNvPr id="58" name="Google Shape;5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38"/>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902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and Subtitle_Option 3">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5"/>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bg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0" name="object 64">
            <a:extLst>
              <a:ext uri="{FF2B5EF4-FFF2-40B4-BE49-F238E27FC236}">
                <a16:creationId xmlns:a16="http://schemas.microsoft.com/office/drawing/2014/main" id="{E91F2FDF-72E6-45DA-BDD5-E42415CB1B6B}"/>
              </a:ext>
            </a:extLst>
          </p:cNvPr>
          <p:cNvSpPr/>
          <p:nvPr userDrawn="1"/>
        </p:nvSpPr>
        <p:spPr>
          <a:xfrm>
            <a:off x="10662330" y="1371504"/>
            <a:ext cx="1529969" cy="2743200"/>
          </a:xfrm>
          <a:custGeom>
            <a:avLst/>
            <a:gdLst/>
            <a:ahLst/>
            <a:cxnLst/>
            <a:rect l="l" t="t" r="r" b="b"/>
            <a:pathLst>
              <a:path w="2522855" h="4523740">
                <a:moveTo>
                  <a:pt x="0" y="4523422"/>
                </a:moveTo>
                <a:lnTo>
                  <a:pt x="2522362" y="4523422"/>
                </a:lnTo>
                <a:lnTo>
                  <a:pt x="2522362" y="0"/>
                </a:lnTo>
                <a:lnTo>
                  <a:pt x="0" y="0"/>
                </a:lnTo>
                <a:lnTo>
                  <a:pt x="0" y="4523422"/>
                </a:lnTo>
                <a:close/>
              </a:path>
            </a:pathLst>
          </a:custGeom>
          <a:solidFill>
            <a:schemeClr val="accent3"/>
          </a:solidFill>
        </p:spPr>
        <p:txBody>
          <a:bodyPr wrap="square" lIns="0" tIns="0" rIns="0" bIns="0" rtlCol="0"/>
          <a:lstStyle/>
          <a:p>
            <a:endParaRPr sz="1092" dirty="0"/>
          </a:p>
        </p:txBody>
      </p:sp>
      <p:sp>
        <p:nvSpPr>
          <p:cNvPr id="16" name="object 65">
            <a:extLst>
              <a:ext uri="{FF2B5EF4-FFF2-40B4-BE49-F238E27FC236}">
                <a16:creationId xmlns:a16="http://schemas.microsoft.com/office/drawing/2014/main" id="{8AD383E3-4AA7-4A06-9D59-E9040C17E9C4}"/>
              </a:ext>
            </a:extLst>
          </p:cNvPr>
          <p:cNvSpPr/>
          <p:nvPr userDrawn="1"/>
        </p:nvSpPr>
        <p:spPr>
          <a:xfrm>
            <a:off x="7619999" y="1371504"/>
            <a:ext cx="1524193" cy="1371600"/>
          </a:xfrm>
          <a:custGeom>
            <a:avLst/>
            <a:gdLst/>
            <a:ahLst/>
            <a:cxnLst/>
            <a:rect l="l" t="t" r="r" b="b"/>
            <a:pathLst>
              <a:path w="2513330" h="2261870">
                <a:moveTo>
                  <a:pt x="0" y="2261711"/>
                </a:moveTo>
                <a:lnTo>
                  <a:pt x="2513012" y="2261711"/>
                </a:lnTo>
                <a:lnTo>
                  <a:pt x="2513012" y="0"/>
                </a:lnTo>
                <a:lnTo>
                  <a:pt x="0" y="0"/>
                </a:lnTo>
                <a:lnTo>
                  <a:pt x="0" y="2261711"/>
                </a:lnTo>
                <a:close/>
              </a:path>
            </a:pathLst>
          </a:custGeom>
          <a:solidFill>
            <a:schemeClr val="accent2"/>
          </a:solidFill>
        </p:spPr>
        <p:txBody>
          <a:bodyPr wrap="square" lIns="0" tIns="0" rIns="0" bIns="0" rtlCol="0"/>
          <a:lstStyle/>
          <a:p>
            <a:endParaRPr sz="1092" dirty="0"/>
          </a:p>
        </p:txBody>
      </p:sp>
      <p:sp>
        <p:nvSpPr>
          <p:cNvPr id="17" name="object 66">
            <a:extLst>
              <a:ext uri="{FF2B5EF4-FFF2-40B4-BE49-F238E27FC236}">
                <a16:creationId xmlns:a16="http://schemas.microsoft.com/office/drawing/2014/main" id="{1884B09C-4455-41BF-BB68-13A2077CBEAB}"/>
              </a:ext>
            </a:extLst>
          </p:cNvPr>
          <p:cNvSpPr/>
          <p:nvPr userDrawn="1"/>
        </p:nvSpPr>
        <p:spPr>
          <a:xfrm>
            <a:off x="7616603" y="2743007"/>
            <a:ext cx="3048000" cy="2743200"/>
          </a:xfrm>
          <a:custGeom>
            <a:avLst/>
            <a:gdLst/>
            <a:ahLst/>
            <a:cxnLst/>
            <a:rect l="l" t="t" r="r" b="b"/>
            <a:pathLst>
              <a:path w="5026025" h="4523740">
                <a:moveTo>
                  <a:pt x="0" y="4523422"/>
                </a:moveTo>
                <a:lnTo>
                  <a:pt x="5026024" y="4523422"/>
                </a:lnTo>
                <a:lnTo>
                  <a:pt x="5026024" y="0"/>
                </a:lnTo>
                <a:lnTo>
                  <a:pt x="0" y="0"/>
                </a:lnTo>
                <a:lnTo>
                  <a:pt x="0" y="4523422"/>
                </a:lnTo>
                <a:close/>
              </a:path>
            </a:pathLst>
          </a:custGeom>
          <a:solidFill>
            <a:schemeClr val="accent4"/>
          </a:solidFill>
        </p:spPr>
        <p:txBody>
          <a:bodyPr wrap="square" lIns="0" tIns="0" rIns="0" bIns="0" rtlCol="0"/>
          <a:lstStyle/>
          <a:p>
            <a:endParaRPr sz="1092" dirty="0"/>
          </a:p>
        </p:txBody>
      </p:sp>
      <p:pic>
        <p:nvPicPr>
          <p:cNvPr id="11" name="Picture 10">
            <a:extLst>
              <a:ext uri="{FF2B5EF4-FFF2-40B4-BE49-F238E27FC236}">
                <a16:creationId xmlns:a16="http://schemas.microsoft.com/office/drawing/2014/main" id="{B1B0363A-D030-4876-AB71-1ECE65153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4" name="Picture 13">
            <a:extLst>
              <a:ext uri="{FF2B5EF4-FFF2-40B4-BE49-F238E27FC236}">
                <a16:creationId xmlns:a16="http://schemas.microsoft.com/office/drawing/2014/main" id="{7E5E505E-B162-4CA8-A112-6A8F31AE61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11135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62"/>
        <p:cNvGrpSpPr/>
        <p:nvPr/>
      </p:nvGrpSpPr>
      <p:grpSpPr>
        <a:xfrm>
          <a:off x="0" y="0"/>
          <a:ext cx="0" cy="0"/>
          <a:chOff x="0" y="0"/>
          <a:chExt cx="0" cy="0"/>
        </a:xfrm>
      </p:grpSpPr>
      <p:sp>
        <p:nvSpPr>
          <p:cNvPr id="63" name="Google Shape;63;p3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9"/>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18498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body" idx="1"/>
          </p:nvPr>
        </p:nvSpPr>
        <p:spPr>
          <a:xfrm rot="5400000">
            <a:off x="1799434"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0"/>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6502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81"/>
        <p:cNvGrpSpPr/>
        <p:nvPr/>
      </p:nvGrpSpPr>
      <p:grpSpPr>
        <a:xfrm>
          <a:off x="0" y="0"/>
          <a:ext cx="0" cy="0"/>
          <a:chOff x="0" y="0"/>
          <a:chExt cx="0" cy="0"/>
        </a:xfrm>
      </p:grpSpPr>
      <p:sp>
        <p:nvSpPr>
          <p:cNvPr id="82" name="Google Shape;82;gcb4a3efff2_0_1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cb4a3efff2_0_165"/>
          <p:cNvSpPr txBox="1">
            <a:spLocks noGrp="1"/>
          </p:cNvSpPr>
          <p:nvPr>
            <p:ph type="body" idx="1"/>
          </p:nvPr>
        </p:nvSpPr>
        <p:spPr>
          <a:xfrm>
            <a:off x="609600" y="1600206"/>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006600"/>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4" name="Google Shape;84;gcb4a3efff2_0_165"/>
          <p:cNvSpPr txBox="1">
            <a:spLocks noGrp="1"/>
          </p:cNvSpPr>
          <p:nvPr>
            <p:ph type="body" idx="2"/>
          </p:nvPr>
        </p:nvSpPr>
        <p:spPr>
          <a:xfrm>
            <a:off x="6197600" y="1600206"/>
            <a:ext cx="53847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006600"/>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5" name="Google Shape;85;gcb4a3efff2_0_165"/>
          <p:cNvSpPr txBox="1">
            <a:spLocks noGrp="1"/>
          </p:cNvSpPr>
          <p:nvPr>
            <p:ph type="ftr" idx="11"/>
          </p:nvPr>
        </p:nvSpPr>
        <p:spPr>
          <a:xfrm>
            <a:off x="2543608" y="6356363"/>
            <a:ext cx="710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cb4a3efff2_0_165"/>
          <p:cNvSpPr txBox="1">
            <a:spLocks noGrp="1"/>
          </p:cNvSpPr>
          <p:nvPr>
            <p:ph type="sldNum" idx="12"/>
          </p:nvPr>
        </p:nvSpPr>
        <p:spPr>
          <a:xfrm>
            <a:off x="10992544" y="6356363"/>
            <a:ext cx="589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7" name="Google Shape;87;gcb4a3efff2_0_165"/>
          <p:cNvSpPr txBox="1">
            <a:spLocks noGrp="1"/>
          </p:cNvSpPr>
          <p:nvPr>
            <p:ph type="dt" idx="10"/>
          </p:nvPr>
        </p:nvSpPr>
        <p:spPr>
          <a:xfrm>
            <a:off x="9744405" y="6356363"/>
            <a:ext cx="126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2778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88"/>
        <p:cNvGrpSpPr/>
        <p:nvPr/>
      </p:nvGrpSpPr>
      <p:grpSpPr>
        <a:xfrm>
          <a:off x="0" y="0"/>
          <a:ext cx="0" cy="0"/>
          <a:chOff x="0" y="0"/>
          <a:chExt cx="0" cy="0"/>
        </a:xfrm>
      </p:grpSpPr>
      <p:sp>
        <p:nvSpPr>
          <p:cNvPr id="89" name="Google Shape;89;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0"/>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006600"/>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p30"/>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30"/>
          <p:cNvSpPr txBox="1">
            <a:spLocks noGrp="1"/>
          </p:cNvSpPr>
          <p:nvPr>
            <p:ph type="dt" idx="10"/>
          </p:nvPr>
        </p:nvSpPr>
        <p:spPr>
          <a:xfrm>
            <a:off x="9744405" y="6356363"/>
            <a:ext cx="126193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9227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94"/>
        <p:cNvGrpSpPr/>
        <p:nvPr/>
      </p:nvGrpSpPr>
      <p:grpSpPr>
        <a:xfrm>
          <a:off x="0" y="0"/>
          <a:ext cx="0" cy="0"/>
          <a:chOff x="0" y="0"/>
          <a:chExt cx="0" cy="0"/>
        </a:xfrm>
      </p:grpSpPr>
      <p:sp>
        <p:nvSpPr>
          <p:cNvPr id="95" name="Google Shape;95;p41"/>
          <p:cNvSpPr txBox="1">
            <a:spLocks noGrp="1"/>
          </p:cNvSpPr>
          <p:nvPr>
            <p:ph type="title"/>
          </p:nvPr>
        </p:nvSpPr>
        <p:spPr>
          <a:xfrm>
            <a:off x="963084" y="4406913"/>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595959"/>
              </a:buClr>
              <a:buSzPts val="4000"/>
              <a:buFont typeface="Arial Rounded"/>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7" name="Google Shape;97;p41"/>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1"/>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99" name="Google Shape;99;p41"/>
          <p:cNvSpPr txBox="1">
            <a:spLocks noGrp="1"/>
          </p:cNvSpPr>
          <p:nvPr>
            <p:ph type="dt" idx="10"/>
          </p:nvPr>
        </p:nvSpPr>
        <p:spPr>
          <a:xfrm>
            <a:off x="9744405" y="6356363"/>
            <a:ext cx="126193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64114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00"/>
        <p:cNvGrpSpPr/>
        <p:nvPr/>
      </p:nvGrpSpPr>
      <p:grpSpPr>
        <a:xfrm>
          <a:off x="0" y="0"/>
          <a:ext cx="0" cy="0"/>
          <a:chOff x="0" y="0"/>
          <a:chExt cx="0" cy="0"/>
        </a:xfrm>
      </p:grpSpPr>
      <p:sp>
        <p:nvSpPr>
          <p:cNvPr id="101" name="Google Shape;101;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595959"/>
              </a:buClr>
              <a:buSzPts val="4000"/>
              <a:buFont typeface="Arial Rounde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006600"/>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3" name="Google Shape;103;p4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006600"/>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4" name="Google Shape;104;p42"/>
          <p:cNvSpPr txBox="1">
            <a:spLocks noGrp="1"/>
          </p:cNvSpPr>
          <p:nvPr>
            <p:ph type="body" idx="3"/>
          </p:nvPr>
        </p:nvSpPr>
        <p:spPr>
          <a:xfrm>
            <a:off x="6193376"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006600"/>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5" name="Google Shape;105;p42"/>
          <p:cNvSpPr txBox="1">
            <a:spLocks noGrp="1"/>
          </p:cNvSpPr>
          <p:nvPr>
            <p:ph type="body" idx="4"/>
          </p:nvPr>
        </p:nvSpPr>
        <p:spPr>
          <a:xfrm>
            <a:off x="6193376"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006600"/>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6" name="Google Shape;106;p42"/>
          <p:cNvSpPr txBox="1">
            <a:spLocks noGrp="1"/>
          </p:cNvSpPr>
          <p:nvPr>
            <p:ph type="dt" idx="10"/>
          </p:nvPr>
        </p:nvSpPr>
        <p:spPr>
          <a:xfrm>
            <a:off x="609600" y="6356363"/>
            <a:ext cx="17419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2"/>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2"/>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30720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609603"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595959"/>
              </a:buClr>
              <a:buSzPts val="2000"/>
              <a:buFont typeface="Arial Rounded"/>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4"/>
          <p:cNvSpPr txBox="1">
            <a:spLocks noGrp="1"/>
          </p:cNvSpPr>
          <p:nvPr>
            <p:ph type="body" idx="1"/>
          </p:nvPr>
        </p:nvSpPr>
        <p:spPr>
          <a:xfrm>
            <a:off x="4766733" y="273063"/>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006600"/>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17" name="Google Shape;117;p44"/>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006600"/>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18" name="Google Shape;118;p44"/>
          <p:cNvSpPr txBox="1">
            <a:spLocks noGrp="1"/>
          </p:cNvSpPr>
          <p:nvPr>
            <p:ph type="dt" idx="10"/>
          </p:nvPr>
        </p:nvSpPr>
        <p:spPr>
          <a:xfrm>
            <a:off x="609600" y="6356363"/>
            <a:ext cx="17419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4"/>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0630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595959"/>
              </a:buClr>
              <a:buSzPts val="2000"/>
              <a:buFont typeface="Arial Rounded"/>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5"/>
          <p:cNvSpPr>
            <a:spLocks noGrp="1"/>
          </p:cNvSpPr>
          <p:nvPr>
            <p:ph type="pic" idx="2"/>
          </p:nvPr>
        </p:nvSpPr>
        <p:spPr>
          <a:xfrm>
            <a:off x="2389717" y="612775"/>
            <a:ext cx="7315200" cy="4114800"/>
          </a:xfrm>
          <a:prstGeom prst="rect">
            <a:avLst/>
          </a:prstGeom>
          <a:noFill/>
          <a:ln>
            <a:noFill/>
          </a:ln>
        </p:spPr>
      </p:sp>
      <p:sp>
        <p:nvSpPr>
          <p:cNvPr id="124" name="Google Shape;124;p4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006600"/>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5" name="Google Shape;125;p45"/>
          <p:cNvSpPr txBox="1">
            <a:spLocks noGrp="1"/>
          </p:cNvSpPr>
          <p:nvPr>
            <p:ph type="dt" idx="10"/>
          </p:nvPr>
        </p:nvSpPr>
        <p:spPr>
          <a:xfrm>
            <a:off x="609600" y="6356363"/>
            <a:ext cx="17419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5"/>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5"/>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378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128"/>
        <p:cNvGrpSpPr/>
        <p:nvPr/>
      </p:nvGrpSpPr>
      <p:grpSpPr>
        <a:xfrm>
          <a:off x="0" y="0"/>
          <a:ext cx="0" cy="0"/>
          <a:chOff x="0" y="0"/>
          <a:chExt cx="0" cy="0"/>
        </a:xfrm>
      </p:grpSpPr>
      <p:sp>
        <p:nvSpPr>
          <p:cNvPr id="129" name="Google Shape;129;p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6"/>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006600"/>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1" name="Google Shape;131;p46"/>
          <p:cNvSpPr txBox="1">
            <a:spLocks noGrp="1"/>
          </p:cNvSpPr>
          <p:nvPr>
            <p:ph type="dt" idx="10"/>
          </p:nvPr>
        </p:nvSpPr>
        <p:spPr>
          <a:xfrm>
            <a:off x="609600" y="6356363"/>
            <a:ext cx="17419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6"/>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6"/>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48244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rot="5400000">
            <a:off x="7285037" y="1828814"/>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rot="5400000">
            <a:off x="1697037" y="-812787"/>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006600"/>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7" name="Google Shape;137;p47"/>
          <p:cNvSpPr txBox="1">
            <a:spLocks noGrp="1"/>
          </p:cNvSpPr>
          <p:nvPr>
            <p:ph type="dt" idx="10"/>
          </p:nvPr>
        </p:nvSpPr>
        <p:spPr>
          <a:xfrm>
            <a:off x="609600" y="6356363"/>
            <a:ext cx="17419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7"/>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7"/>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6400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and Subtitle_Option 4">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7" name="Rectangle 16">
            <a:extLst>
              <a:ext uri="{FF2B5EF4-FFF2-40B4-BE49-F238E27FC236}">
                <a16:creationId xmlns:a16="http://schemas.microsoft.com/office/drawing/2014/main" id="{EA56FB25-0E22-4A19-A1A7-3FF291D661A3}"/>
              </a:ext>
            </a:extLst>
          </p:cNvPr>
          <p:cNvSpPr/>
          <p:nvPr userDrawn="1"/>
        </p:nvSpPr>
        <p:spPr>
          <a:xfrm>
            <a:off x="7621896" y="1303444"/>
            <a:ext cx="3048222" cy="2811067"/>
          </a:xfrm>
          <a:prstGeom prst="rect">
            <a:avLst/>
          </a:prstGeom>
          <a:noFill/>
          <a:ln w="762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19" name="Rectangle 18">
            <a:extLst>
              <a:ext uri="{FF2B5EF4-FFF2-40B4-BE49-F238E27FC236}">
                <a16:creationId xmlns:a16="http://schemas.microsoft.com/office/drawing/2014/main" id="{FF40345C-7136-4D41-81CD-2F2041E2951B}"/>
              </a:ext>
            </a:extLst>
          </p:cNvPr>
          <p:cNvSpPr/>
          <p:nvPr userDrawn="1"/>
        </p:nvSpPr>
        <p:spPr>
          <a:xfrm>
            <a:off x="9146247" y="4114511"/>
            <a:ext cx="1523871" cy="1439852"/>
          </a:xfrm>
          <a:prstGeom prst="rect">
            <a:avLst/>
          </a:prstGeom>
          <a:noFill/>
          <a:ln w="762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cxnSp>
        <p:nvCxnSpPr>
          <p:cNvPr id="4" name="Straight Connector 3">
            <a:extLst>
              <a:ext uri="{FF2B5EF4-FFF2-40B4-BE49-F238E27FC236}">
                <a16:creationId xmlns:a16="http://schemas.microsoft.com/office/drawing/2014/main" id="{6BBA12AC-3D16-4EDD-8110-AB540D30D777}"/>
              </a:ext>
            </a:extLst>
          </p:cNvPr>
          <p:cNvCxnSpPr>
            <a:cxnSpLocks/>
          </p:cNvCxnSpPr>
          <p:nvPr userDrawn="1"/>
        </p:nvCxnSpPr>
        <p:spPr>
          <a:xfrm>
            <a:off x="10670118" y="2743007"/>
            <a:ext cx="152188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EF95CF-95D5-41FD-9206-0097B7E742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1" name="Picture 10">
            <a:extLst>
              <a:ext uri="{FF2B5EF4-FFF2-40B4-BE49-F238E27FC236}">
                <a16:creationId xmlns:a16="http://schemas.microsoft.com/office/drawing/2014/main" id="{04F9A523-8584-4565-885F-B84EC61017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904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3660975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309064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3300252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75128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726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01/05/2024</a:t>
            </a:fld>
            <a:endParaRPr lang="en-GB" dirty="0"/>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dirty="0"/>
          </a:p>
        </p:txBody>
      </p:sp>
    </p:spTree>
    <p:extLst>
      <p:ext uri="{BB962C8B-B14F-4D97-AF65-F5344CB8AC3E}">
        <p14:creationId xmlns:p14="http://schemas.microsoft.com/office/powerpoint/2010/main" val="1987141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dirty="0"/>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dirty="0"/>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1643163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003479"/>
              </a:gs>
              <a:gs pos="100000">
                <a:srgbClr val="182D4C"/>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625542"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25542" y="5785865"/>
            <a:ext cx="9144000" cy="425019"/>
          </a:xfrm>
          <a:prstGeom prst="rect">
            <a:avLst/>
          </a:prstGeom>
        </p:spPr>
        <p:txBody>
          <a:bodyPr/>
          <a:lstStyle>
            <a:lvl1pPr marL="0" indent="0" algn="l">
              <a:buNone/>
              <a:defRPr sz="18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25976" y="2664121"/>
            <a:ext cx="5605462" cy="295131"/>
          </a:xfrm>
          <a:prstGeom prst="rect">
            <a:avLst/>
          </a:prstGeom>
        </p:spPr>
        <p:txBody>
          <a:bodyPr/>
          <a:lstStyle>
            <a:lvl1pPr marL="0" indent="0">
              <a:buNone/>
              <a:defRPr sz="1800" b="1" i="0" baseline="0">
                <a:solidFill>
                  <a:schemeClr val="accent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5" name="Picture 4">
            <a:extLst>
              <a:ext uri="{FF2B5EF4-FFF2-40B4-BE49-F238E27FC236}">
                <a16:creationId xmlns:a16="http://schemas.microsoft.com/office/drawing/2014/main" id="{456326FE-C9F7-37D5-9B7A-6B94AB751C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C0F64AE3-E67F-7937-A594-38CB5ABBAFA4}"/>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4257042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C9AA1-E1AA-A589-2EC0-36F8AD58F4CB}"/>
              </a:ext>
            </a:extLst>
          </p:cNvPr>
          <p:cNvPicPr>
            <a:picLocks noChangeAspect="1"/>
          </p:cNvPicPr>
          <p:nvPr userDrawn="1"/>
        </p:nvPicPr>
        <p:blipFill>
          <a:blip r:embed="rId2"/>
          <a:stretch>
            <a:fillRect/>
          </a:stretch>
        </p:blipFill>
        <p:spPr>
          <a:xfrm>
            <a:off x="-1" y="1"/>
            <a:ext cx="10668001" cy="6857999"/>
          </a:xfrm>
          <a:prstGeom prst="rect">
            <a:avLst/>
          </a:prstGeom>
        </p:spPr>
      </p:pic>
      <p:sp>
        <p:nvSpPr>
          <p:cNvPr id="2" name="Title 1"/>
          <p:cNvSpPr>
            <a:spLocks noGrp="1"/>
          </p:cNvSpPr>
          <p:nvPr>
            <p:ph type="ctrTitle" hasCustomPrompt="1"/>
          </p:nvPr>
        </p:nvSpPr>
        <p:spPr>
          <a:xfrm>
            <a:off x="619076"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19076" y="5785865"/>
            <a:ext cx="9144000" cy="425019"/>
          </a:xfrm>
          <a:prstGeom prst="rect">
            <a:avLst/>
          </a:prstGeom>
        </p:spPr>
        <p:txBody>
          <a:bodyPr/>
          <a:lstStyle>
            <a:lvl1pPr marL="0" indent="0" algn="l">
              <a:buNone/>
              <a:defRPr sz="18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19510" y="2664121"/>
            <a:ext cx="5605462" cy="295131"/>
          </a:xfrm>
          <a:prstGeom prst="rect">
            <a:avLst/>
          </a:prstGeom>
        </p:spPr>
        <p:txBody>
          <a:bodyPr/>
          <a:lstStyle>
            <a:lvl1pPr marL="0" indent="0">
              <a:buNone/>
              <a:defRPr sz="1800" b="1" i="0" baseline="0">
                <a:solidFill>
                  <a:schemeClr val="bg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8" name="Picture 7">
            <a:extLst>
              <a:ext uri="{FF2B5EF4-FFF2-40B4-BE49-F238E27FC236}">
                <a16:creationId xmlns:a16="http://schemas.microsoft.com/office/drawing/2014/main" id="{402DF1D1-D43C-40AF-D301-98C17A2652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6" name="Picture Placeholder 4">
            <a:extLst>
              <a:ext uri="{FF2B5EF4-FFF2-40B4-BE49-F238E27FC236}">
                <a16:creationId xmlns:a16="http://schemas.microsoft.com/office/drawing/2014/main" id="{DC552F19-243E-F026-6482-02395DC329F3}"/>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sz="1800" baseline="0"/>
            </a:lvl1pPr>
          </a:lstStyle>
          <a:p>
            <a:r>
              <a:rPr lang="en-GB"/>
              <a:t>Click to insert a background image</a:t>
            </a:r>
          </a:p>
        </p:txBody>
      </p:sp>
      <p:sp>
        <p:nvSpPr>
          <p:cNvPr id="5" name="TextBox 4">
            <a:extLst>
              <a:ext uri="{FF2B5EF4-FFF2-40B4-BE49-F238E27FC236}">
                <a16:creationId xmlns:a16="http://schemas.microsoft.com/office/drawing/2014/main" id="{53912974-808E-5B8D-0B74-B01F98C4983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971570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9076" y="3079757"/>
            <a:ext cx="9144000" cy="2614033"/>
          </a:xfrm>
          <a:prstGeom prst="rect">
            <a:avLst/>
          </a:prstGeom>
        </p:spPr>
        <p:txBody>
          <a:bodyPr anchor="t"/>
          <a:lstStyle>
            <a:lvl1pPr algn="l">
              <a:defRPr sz="6000" b="1" i="0" baseline="0">
                <a:solidFill>
                  <a:schemeClr val="tx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19076" y="5785865"/>
            <a:ext cx="9144000" cy="425019"/>
          </a:xfrm>
          <a:prstGeom prst="rect">
            <a:avLst/>
          </a:prstGeom>
        </p:spPr>
        <p:txBody>
          <a:bodyPr/>
          <a:lstStyle>
            <a:lvl1pPr marL="0" indent="0" algn="l">
              <a:buNone/>
              <a:defRPr sz="18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19510" y="2664121"/>
            <a:ext cx="5605462" cy="295131"/>
          </a:xfrm>
          <a:prstGeom prst="rect">
            <a:avLst/>
          </a:prstGeom>
        </p:spPr>
        <p:txBody>
          <a:bodyPr/>
          <a:lstStyle>
            <a:lvl1pPr marL="0" indent="0">
              <a:buNone/>
              <a:defRPr sz="1800" b="1" i="0" baseline="0">
                <a:solidFill>
                  <a:schemeClr val="bg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8" name="Picture 7">
            <a:extLst>
              <a:ext uri="{FF2B5EF4-FFF2-40B4-BE49-F238E27FC236}">
                <a16:creationId xmlns:a16="http://schemas.microsoft.com/office/drawing/2014/main" id="{67D4CAEC-9B9C-22D2-48EE-7E8980D5B0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C3A3D968-2DC6-3576-1452-81BF7A51FA4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61867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 and Subtitle">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2"/>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22" name="Picture Placeholder 4">
            <a:extLst>
              <a:ext uri="{FF2B5EF4-FFF2-40B4-BE49-F238E27FC236}">
                <a16:creationId xmlns:a16="http://schemas.microsoft.com/office/drawing/2014/main" id="{C4BF2C6E-C8A7-496C-B8FB-8EFB2D8D0DCB}"/>
              </a:ext>
            </a:extLst>
          </p:cNvPr>
          <p:cNvSpPr>
            <a:spLocks noGrp="1"/>
          </p:cNvSpPr>
          <p:nvPr>
            <p:ph type="pic" sz="quarter" idx="14"/>
          </p:nvPr>
        </p:nvSpPr>
        <p:spPr>
          <a:xfrm>
            <a:off x="7620000" y="1371267"/>
            <a:ext cx="3047742" cy="4115036"/>
          </a:xfrm>
          <a:solidFill>
            <a:schemeClr val="bg2"/>
          </a:solidFill>
        </p:spPr>
        <p:txBody>
          <a:bodyPr/>
          <a:lstStyle>
            <a:lvl1pPr>
              <a:defRPr sz="1940"/>
            </a:lvl1pPr>
          </a:lstStyle>
          <a:p>
            <a:endParaRPr lang="en-GB" dirty="0"/>
          </a:p>
        </p:txBody>
      </p:sp>
      <p:sp>
        <p:nvSpPr>
          <p:cNvPr id="23" name="Picture Placeholder 4">
            <a:extLst>
              <a:ext uri="{FF2B5EF4-FFF2-40B4-BE49-F238E27FC236}">
                <a16:creationId xmlns:a16="http://schemas.microsoft.com/office/drawing/2014/main" id="{E0DC00BF-D2F9-42BB-85FD-1D987225B6F6}"/>
              </a:ext>
            </a:extLst>
          </p:cNvPr>
          <p:cNvSpPr>
            <a:spLocks noGrp="1"/>
          </p:cNvSpPr>
          <p:nvPr>
            <p:ph type="pic" sz="quarter" idx="15"/>
          </p:nvPr>
        </p:nvSpPr>
        <p:spPr>
          <a:xfrm>
            <a:off x="10668129" y="1371504"/>
            <a:ext cx="1523871" cy="1370951"/>
          </a:xfrm>
          <a:solidFill>
            <a:schemeClr val="bg2"/>
          </a:solidFill>
        </p:spPr>
        <p:txBody>
          <a:bodyPr/>
          <a:lstStyle>
            <a:lvl1pPr>
              <a:defRPr sz="1940"/>
            </a:lvl1pPr>
          </a:lstStyle>
          <a:p>
            <a:endParaRPr lang="en-GB" dirty="0"/>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4" name="Footer Placeholder 3">
            <a:extLst>
              <a:ext uri="{FF2B5EF4-FFF2-40B4-BE49-F238E27FC236}">
                <a16:creationId xmlns:a16="http://schemas.microsoft.com/office/drawing/2014/main" id="{5482B442-DC3E-4B1E-97C3-758C102307E2}"/>
              </a:ext>
            </a:extLst>
          </p:cNvPr>
          <p:cNvSpPr>
            <a:spLocks noGrp="1"/>
          </p:cNvSpPr>
          <p:nvPr>
            <p:ph type="ftr" sz="quarter" idx="17"/>
          </p:nvPr>
        </p:nvSpPr>
        <p:spPr/>
        <p:txBody>
          <a:bodyPr/>
          <a:lstStyle/>
          <a:p>
            <a:r>
              <a:rPr lang="en-GB" dirty="0"/>
              <a:t>Title of document</a:t>
            </a:r>
          </a:p>
        </p:txBody>
      </p:sp>
      <p:sp>
        <p:nvSpPr>
          <p:cNvPr id="5" name="Slide Number Placeholder 4">
            <a:extLst>
              <a:ext uri="{FF2B5EF4-FFF2-40B4-BE49-F238E27FC236}">
                <a16:creationId xmlns:a16="http://schemas.microsoft.com/office/drawing/2014/main" id="{F50AED18-25E8-43D4-99A0-C9BB56CD9F8C}"/>
              </a:ext>
            </a:extLst>
          </p:cNvPr>
          <p:cNvSpPr>
            <a:spLocks noGrp="1"/>
          </p:cNvSpPr>
          <p:nvPr>
            <p:ph type="sldNum" sz="quarter" idx="18"/>
          </p:nvPr>
        </p:nvSpPr>
        <p:spPr/>
        <p:txBody>
          <a:bodyPr/>
          <a:lstStyle/>
          <a:p>
            <a:pPr algn="l"/>
            <a:fld id="{583B3A6A-1478-43D0-ACDC-254C2F6475F4}" type="slidenum">
              <a:rPr lang="en-GB" smtClean="0"/>
              <a:pPr algn="l"/>
              <a:t>‹#›</a:t>
            </a:fld>
            <a:endParaRPr lang="en-GB" dirty="0"/>
          </a:p>
        </p:txBody>
      </p:sp>
      <p:sp>
        <p:nvSpPr>
          <p:cNvPr id="14" name="object 2">
            <a:extLst>
              <a:ext uri="{FF2B5EF4-FFF2-40B4-BE49-F238E27FC236}">
                <a16:creationId xmlns:a16="http://schemas.microsoft.com/office/drawing/2014/main" id="{EBD3131D-50B5-4215-A15A-464C8D04777E}"/>
              </a:ext>
            </a:extLst>
          </p:cNvPr>
          <p:cNvSpPr/>
          <p:nvPr userDrawn="1"/>
        </p:nvSpPr>
        <p:spPr>
          <a:xfrm>
            <a:off x="10667999" y="2743007"/>
            <a:ext cx="1524193" cy="1371600"/>
          </a:xfrm>
          <a:custGeom>
            <a:avLst/>
            <a:gdLst/>
            <a:ahLst/>
            <a:cxnLst/>
            <a:rect l="l" t="t" r="r" b="b"/>
            <a:pathLst>
              <a:path w="2513330" h="2261870">
                <a:moveTo>
                  <a:pt x="0" y="2261711"/>
                </a:moveTo>
                <a:lnTo>
                  <a:pt x="2513002" y="2261711"/>
                </a:lnTo>
                <a:lnTo>
                  <a:pt x="2513002" y="0"/>
                </a:lnTo>
                <a:lnTo>
                  <a:pt x="0" y="0"/>
                </a:lnTo>
                <a:lnTo>
                  <a:pt x="0" y="2261711"/>
                </a:lnTo>
                <a:close/>
              </a:path>
            </a:pathLst>
          </a:custGeom>
          <a:solidFill>
            <a:schemeClr val="accent3"/>
          </a:solidFill>
        </p:spPr>
        <p:txBody>
          <a:bodyPr wrap="square" lIns="0" tIns="0" rIns="0" bIns="0" rtlCol="0"/>
          <a:lstStyle/>
          <a:p>
            <a:endParaRPr sz="1092" dirty="0"/>
          </a:p>
        </p:txBody>
      </p:sp>
      <p:sp>
        <p:nvSpPr>
          <p:cNvPr id="15" name="object 6">
            <a:extLst>
              <a:ext uri="{FF2B5EF4-FFF2-40B4-BE49-F238E27FC236}">
                <a16:creationId xmlns:a16="http://schemas.microsoft.com/office/drawing/2014/main" id="{81E1D234-DFDE-4298-AEEB-ED9516749351}"/>
              </a:ext>
            </a:extLst>
          </p:cNvPr>
          <p:cNvSpPr/>
          <p:nvPr userDrawn="1"/>
        </p:nvSpPr>
        <p:spPr>
          <a:xfrm>
            <a:off x="10667999" y="4114505"/>
            <a:ext cx="1524193" cy="1371600"/>
          </a:xfrm>
          <a:custGeom>
            <a:avLst/>
            <a:gdLst/>
            <a:ahLst/>
            <a:cxnLst/>
            <a:rect l="l" t="t" r="r" b="b"/>
            <a:pathLst>
              <a:path w="2513330" h="2261870">
                <a:moveTo>
                  <a:pt x="0" y="2261711"/>
                </a:moveTo>
                <a:lnTo>
                  <a:pt x="2513002" y="2261711"/>
                </a:lnTo>
                <a:lnTo>
                  <a:pt x="2513002" y="0"/>
                </a:lnTo>
                <a:lnTo>
                  <a:pt x="0" y="0"/>
                </a:lnTo>
                <a:lnTo>
                  <a:pt x="0" y="2261711"/>
                </a:lnTo>
                <a:close/>
              </a:path>
            </a:pathLst>
          </a:custGeom>
          <a:solidFill>
            <a:schemeClr val="accent4"/>
          </a:solidFill>
        </p:spPr>
        <p:txBody>
          <a:bodyPr wrap="square" lIns="0" tIns="0" rIns="0" bIns="0" rtlCol="0"/>
          <a:lstStyle/>
          <a:p>
            <a:endParaRPr sz="1092" dirty="0"/>
          </a:p>
        </p:txBody>
      </p:sp>
      <p:pic>
        <p:nvPicPr>
          <p:cNvPr id="18" name="Picture 17">
            <a:extLst>
              <a:ext uri="{FF2B5EF4-FFF2-40B4-BE49-F238E27FC236}">
                <a16:creationId xmlns:a16="http://schemas.microsoft.com/office/drawing/2014/main" id="{7F1A03FC-B1F3-4F1A-9A07-0CD1BF271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301611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4">
    <p:bg>
      <p:bgPr>
        <a:gradFill>
          <a:gsLst>
            <a:gs pos="10000">
              <a:schemeClr val="tx1"/>
            </a:gs>
            <a:gs pos="100000">
              <a:schemeClr val="bg2"/>
            </a:gs>
          </a:gsLst>
          <a:lin ang="4800000" scaled="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5542"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7" name="Subtitle 2"/>
          <p:cNvSpPr>
            <a:spLocks noGrp="1"/>
          </p:cNvSpPr>
          <p:nvPr>
            <p:ph type="subTitle" idx="1" hasCustomPrompt="1"/>
          </p:nvPr>
        </p:nvSpPr>
        <p:spPr>
          <a:xfrm>
            <a:off x="625542" y="5785865"/>
            <a:ext cx="9144000" cy="425019"/>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8" name="Text Placeholder 12"/>
          <p:cNvSpPr>
            <a:spLocks noGrp="1"/>
          </p:cNvSpPr>
          <p:nvPr>
            <p:ph type="body" sz="quarter" idx="10" hasCustomPrompt="1"/>
          </p:nvPr>
        </p:nvSpPr>
        <p:spPr>
          <a:xfrm>
            <a:off x="625976" y="2664121"/>
            <a:ext cx="5605462" cy="295131"/>
          </a:xfrm>
          <a:prstGeom prst="rect">
            <a:avLst/>
          </a:prstGeom>
        </p:spPr>
        <p:txBody>
          <a:bodyPr/>
          <a:lstStyle>
            <a:lvl1pPr marL="0" indent="0">
              <a:buNone/>
              <a:defRPr sz="1800" b="1" i="0" baseline="0">
                <a:solidFill>
                  <a:schemeClr val="accent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3" name="Picture 2">
            <a:extLst>
              <a:ext uri="{FF2B5EF4-FFF2-40B4-BE49-F238E27FC236}">
                <a16:creationId xmlns:a16="http://schemas.microsoft.com/office/drawing/2014/main" id="{A915EBEC-BA9B-2F32-A4C4-0206F18FD2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2" name="TextBox 1">
            <a:extLst>
              <a:ext uri="{FF2B5EF4-FFF2-40B4-BE49-F238E27FC236}">
                <a16:creationId xmlns:a16="http://schemas.microsoft.com/office/drawing/2014/main" id="{CB6F0091-A7ED-1F58-53B4-B1EC6AF77B5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055823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tion Heading 1">
    <p:bg>
      <p:bgPr>
        <a:gradFill>
          <a:gsLst>
            <a:gs pos="0">
              <a:schemeClr val="accent1"/>
            </a:gs>
            <a:gs pos="100000">
              <a:schemeClr val="tx1"/>
            </a:gs>
          </a:gsLst>
          <a:lin ang="42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accent5"/>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8"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pic>
        <p:nvPicPr>
          <p:cNvPr id="3" name="Picture 2">
            <a:extLst>
              <a:ext uri="{FF2B5EF4-FFF2-40B4-BE49-F238E27FC236}">
                <a16:creationId xmlns:a16="http://schemas.microsoft.com/office/drawing/2014/main" id="{5A24D8E1-F721-42CE-472D-6002401C64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D90AE436-983D-D8D0-4820-598E6D9B0EB7}"/>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628085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ing 2">
    <p:bg>
      <p:bgPr>
        <a:gradFill>
          <a:gsLst>
            <a:gs pos="0">
              <a:schemeClr val="accent2"/>
            </a:gs>
            <a:gs pos="83000">
              <a:schemeClr val="tx1"/>
            </a:gs>
          </a:gsLst>
          <a:lin ang="198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bg1"/>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7"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0" i="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sp>
        <p:nvSpPr>
          <p:cNvPr id="5" name="TextBox 4">
            <a:extLst>
              <a:ext uri="{FF2B5EF4-FFF2-40B4-BE49-F238E27FC236}">
                <a16:creationId xmlns:a16="http://schemas.microsoft.com/office/drawing/2014/main" id="{435BCE6F-A53B-BD3A-5C31-D478E50A8EA4}"/>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pic>
        <p:nvPicPr>
          <p:cNvPr id="2" name="Picture 1">
            <a:extLst>
              <a:ext uri="{FF2B5EF4-FFF2-40B4-BE49-F238E27FC236}">
                <a16:creationId xmlns:a16="http://schemas.microsoft.com/office/drawing/2014/main" id="{4450B254-186B-D33B-F4D2-413F90D3B3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3080342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ing 2">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accent1"/>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7"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pic>
        <p:nvPicPr>
          <p:cNvPr id="4" name="Picture 3">
            <a:extLst>
              <a:ext uri="{FF2B5EF4-FFF2-40B4-BE49-F238E27FC236}">
                <a16:creationId xmlns:a16="http://schemas.microsoft.com/office/drawing/2014/main" id="{69330866-556F-EB05-F089-B2C207FF6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2" name="TextBox 1">
            <a:extLst>
              <a:ext uri="{FF2B5EF4-FFF2-40B4-BE49-F238E27FC236}">
                <a16:creationId xmlns:a16="http://schemas.microsoft.com/office/drawing/2014/main" id="{C4DC3117-7175-0C96-07C4-E5D4B29B246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953015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 Image">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2110570"/>
            <a:ext cx="6372514" cy="2852737"/>
          </a:xfrm>
          <a:prstGeom prst="rect">
            <a:avLst/>
          </a:prstGeom>
        </p:spPr>
        <p:txBody>
          <a:bodyPr anchor="b"/>
          <a:lstStyle>
            <a:lvl1pPr>
              <a:defRPr sz="4800" b="1" i="0" baseline="0">
                <a:solidFill>
                  <a:schemeClr val="bg1"/>
                </a:solidFill>
                <a:latin typeface="Arial" panose="020B0604020202020204" pitchFamily="34" charset="0"/>
                <a:cs typeface="Arial" panose="020B0604020202020204" pitchFamily="34" charset="0"/>
              </a:defRPr>
            </a:lvl1pPr>
          </a:lstStyle>
          <a:p>
            <a:r>
              <a:rPr lang="en-US"/>
              <a:t>“Quote goes here</a:t>
            </a:r>
            <a:br>
              <a:rPr lang="en-US"/>
            </a:br>
            <a:r>
              <a:rPr lang="en-US"/>
              <a:t>quote goes here</a:t>
            </a:r>
            <a:br>
              <a:rPr lang="en-US"/>
            </a:br>
            <a:r>
              <a:rPr lang="en-US"/>
              <a:t>quote goes here</a:t>
            </a:r>
            <a:br>
              <a:rPr lang="en-US"/>
            </a:br>
            <a:r>
              <a:rPr lang="en-US"/>
              <a:t>quote goes here"</a:t>
            </a:r>
            <a:endParaRPr lang="en-GB"/>
          </a:p>
        </p:txBody>
      </p:sp>
      <p:sp>
        <p:nvSpPr>
          <p:cNvPr id="3" name="Text Placeholder 2"/>
          <p:cNvSpPr>
            <a:spLocks noGrp="1"/>
          </p:cNvSpPr>
          <p:nvPr>
            <p:ph type="body" idx="1" hasCustomPrompt="1"/>
          </p:nvPr>
        </p:nvSpPr>
        <p:spPr>
          <a:xfrm>
            <a:off x="625542" y="4990295"/>
            <a:ext cx="4857750" cy="435119"/>
          </a:xfrm>
          <a:prstGeom prst="rect">
            <a:avLst/>
          </a:prstGeom>
        </p:spPr>
        <p:txBody>
          <a:bodyPr/>
          <a:lstStyle>
            <a:lvl1pPr marL="0" indent="0">
              <a:buNone/>
              <a:defRPr sz="1800" b="0" i="1" baseline="0">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sp>
        <p:nvSpPr>
          <p:cNvPr id="17" name="Picture Placeholder 16"/>
          <p:cNvSpPr>
            <a:spLocks noGrp="1"/>
          </p:cNvSpPr>
          <p:nvPr>
            <p:ph type="pic" sz="quarter" idx="10"/>
          </p:nvPr>
        </p:nvSpPr>
        <p:spPr>
          <a:xfrm>
            <a:off x="7735146" y="1713653"/>
            <a:ext cx="3467946" cy="3495040"/>
          </a:xfrm>
          <a:custGeom>
            <a:avLst/>
            <a:gdLst>
              <a:gd name="connsiteX0" fmla="*/ 1747043 w 3494086"/>
              <a:gd name="connsiteY0" fmla="*/ 0 h 3494086"/>
              <a:gd name="connsiteX1" fmla="*/ 3494086 w 3494086"/>
              <a:gd name="connsiteY1" fmla="*/ 1747043 h 3494086"/>
              <a:gd name="connsiteX2" fmla="*/ 1747043 w 3494086"/>
              <a:gd name="connsiteY2" fmla="*/ 3494086 h 3494086"/>
              <a:gd name="connsiteX3" fmla="*/ 0 w 3494086"/>
              <a:gd name="connsiteY3" fmla="*/ 1747043 h 3494086"/>
              <a:gd name="connsiteX4" fmla="*/ 1747043 w 3494086"/>
              <a:gd name="connsiteY4" fmla="*/ 0 h 349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086" h="3494086">
                <a:moveTo>
                  <a:pt x="1747043" y="0"/>
                </a:moveTo>
                <a:cubicBezTo>
                  <a:pt x="2711908" y="0"/>
                  <a:pt x="3494086" y="782178"/>
                  <a:pt x="3494086" y="1747043"/>
                </a:cubicBezTo>
                <a:cubicBezTo>
                  <a:pt x="3494086" y="2711908"/>
                  <a:pt x="2711908" y="3494086"/>
                  <a:pt x="1747043" y="3494086"/>
                </a:cubicBezTo>
                <a:cubicBezTo>
                  <a:pt x="782178" y="3494086"/>
                  <a:pt x="0" y="2711908"/>
                  <a:pt x="0" y="1747043"/>
                </a:cubicBezTo>
                <a:cubicBezTo>
                  <a:pt x="0" y="782178"/>
                  <a:pt x="782178" y="0"/>
                  <a:pt x="1747043" y="0"/>
                </a:cubicBezTo>
                <a:close/>
              </a:path>
            </a:pathLst>
          </a:custGeom>
          <a:solidFill>
            <a:schemeClr val="bg2"/>
          </a:solidFill>
          <a:ln>
            <a:noFill/>
          </a:ln>
        </p:spPr>
        <p:style>
          <a:lnRef idx="2">
            <a:schemeClr val="accent2"/>
          </a:lnRef>
          <a:fillRef idx="1">
            <a:schemeClr val="lt1"/>
          </a:fillRef>
          <a:effectRef idx="0">
            <a:schemeClr val="accent2"/>
          </a:effectRef>
          <a:fontRef idx="none"/>
        </p:style>
        <p:txBody>
          <a:bodyPr wrap="square" anchor="ctr">
            <a:noAutofit/>
          </a:bodyPr>
          <a:lstStyle>
            <a:lvl1pPr algn="ctr">
              <a:defRPr/>
            </a:lvl1pPr>
          </a:lstStyle>
          <a:p>
            <a:r>
              <a:rPr lang="en-GB"/>
              <a:t>Click icon to add picture</a:t>
            </a:r>
          </a:p>
        </p:txBody>
      </p:sp>
      <p:pic>
        <p:nvPicPr>
          <p:cNvPr id="6" name="Picture 5">
            <a:extLst>
              <a:ext uri="{FF2B5EF4-FFF2-40B4-BE49-F238E27FC236}">
                <a16:creationId xmlns:a16="http://schemas.microsoft.com/office/drawing/2014/main" id="{4ED2BEEA-4CC7-A01E-78FD-BEB1773FE1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5" name="TextBox 4">
            <a:extLst>
              <a:ext uri="{FF2B5EF4-FFF2-40B4-BE49-F238E27FC236}">
                <a16:creationId xmlns:a16="http://schemas.microsoft.com/office/drawing/2014/main" id="{323F7461-F92E-B742-77E0-F5A4FE99330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pic>
        <p:nvPicPr>
          <p:cNvPr id="9" name="Picture 8">
            <a:extLst>
              <a:ext uri="{FF2B5EF4-FFF2-40B4-BE49-F238E27FC236}">
                <a16:creationId xmlns:a16="http://schemas.microsoft.com/office/drawing/2014/main" id="{5F7844BF-A84F-0FB3-2EC8-A9F9246FE4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32703" y="1051068"/>
            <a:ext cx="4682577" cy="4825750"/>
          </a:xfrm>
          <a:prstGeom prst="rect">
            <a:avLst/>
          </a:prstGeom>
        </p:spPr>
      </p:pic>
    </p:spTree>
    <p:extLst>
      <p:ext uri="{BB962C8B-B14F-4D97-AF65-F5344CB8AC3E}">
        <p14:creationId xmlns:p14="http://schemas.microsoft.com/office/powerpoint/2010/main" val="1335158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bg>
      <p:bgPr>
        <a:gradFill flip="none" rotWithShape="1">
          <a:gsLst>
            <a:gs pos="100000">
              <a:schemeClr val="bg1"/>
            </a:gs>
            <a:gs pos="0">
              <a:schemeClr val="tx2"/>
            </a:gs>
          </a:gsLst>
          <a:lin ang="27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2110570"/>
            <a:ext cx="10672935" cy="2852737"/>
          </a:xfrm>
          <a:prstGeom prst="rect">
            <a:avLst/>
          </a:prstGeom>
        </p:spPr>
        <p:txBody>
          <a:bodyPr anchor="b"/>
          <a:lstStyle>
            <a:lvl1pPr>
              <a:defRPr sz="4800" b="1" i="0" baseline="0">
                <a:solidFill>
                  <a:schemeClr val="tx1"/>
                </a:solidFill>
                <a:latin typeface="Arial" panose="020B0604020202020204" pitchFamily="34" charset="0"/>
                <a:cs typeface="Arial" panose="020B0604020202020204" pitchFamily="34" charset="0"/>
              </a:defRPr>
            </a:lvl1pPr>
          </a:lstStyle>
          <a:p>
            <a:r>
              <a:rPr lang="en-US"/>
              <a:t>“Quote goes here quote goes here quote goes here quote goes here quote goes here quote goes here quote goes here quote goes here”</a:t>
            </a:r>
            <a:endParaRPr lang="en-GB"/>
          </a:p>
        </p:txBody>
      </p:sp>
      <p:sp>
        <p:nvSpPr>
          <p:cNvPr id="9" name="Text Placeholder 2"/>
          <p:cNvSpPr>
            <a:spLocks noGrp="1"/>
          </p:cNvSpPr>
          <p:nvPr>
            <p:ph type="body" idx="1" hasCustomPrompt="1"/>
          </p:nvPr>
        </p:nvSpPr>
        <p:spPr>
          <a:xfrm>
            <a:off x="625543" y="4990295"/>
            <a:ext cx="4857750" cy="435119"/>
          </a:xfrm>
          <a:prstGeom prst="rect">
            <a:avLst/>
          </a:prstGeom>
        </p:spPr>
        <p:txBody>
          <a:bodyPr/>
          <a:lstStyle>
            <a:lvl1pPr marL="0" indent="0">
              <a:buNone/>
              <a:defRPr sz="1800" b="0" i="1"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pic>
        <p:nvPicPr>
          <p:cNvPr id="3" name="Picture 2">
            <a:extLst>
              <a:ext uri="{FF2B5EF4-FFF2-40B4-BE49-F238E27FC236}">
                <a16:creationId xmlns:a16="http://schemas.microsoft.com/office/drawing/2014/main" id="{67F54737-7315-5AC3-86E0-43843D8429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618220CB-1FA9-1596-EFBA-16155C0D4B4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663307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2110570"/>
            <a:ext cx="10672935" cy="2852737"/>
          </a:xfrm>
          <a:prstGeom prst="rect">
            <a:avLst/>
          </a:prstGeom>
        </p:spPr>
        <p:txBody>
          <a:bodyPr anchor="b"/>
          <a:lstStyle>
            <a:lvl1pPr>
              <a:defRPr sz="4800" b="1" i="0" baseline="0">
                <a:solidFill>
                  <a:schemeClr val="tx1"/>
                </a:solidFill>
                <a:latin typeface="Arial" panose="020B0604020202020204" pitchFamily="34" charset="0"/>
                <a:cs typeface="Arial" panose="020B0604020202020204" pitchFamily="34" charset="0"/>
              </a:defRPr>
            </a:lvl1pPr>
          </a:lstStyle>
          <a:p>
            <a:r>
              <a:rPr lang="en-US"/>
              <a:t>“Quote goes here quote goes here quote goes here quote goes here quote goes here quote goes here quote goes here quote goes here”</a:t>
            </a:r>
            <a:endParaRPr lang="en-GB"/>
          </a:p>
        </p:txBody>
      </p:sp>
      <p:sp>
        <p:nvSpPr>
          <p:cNvPr id="9" name="Text Placeholder 2"/>
          <p:cNvSpPr>
            <a:spLocks noGrp="1"/>
          </p:cNvSpPr>
          <p:nvPr>
            <p:ph type="body" idx="1" hasCustomPrompt="1"/>
          </p:nvPr>
        </p:nvSpPr>
        <p:spPr>
          <a:xfrm>
            <a:off x="625543" y="4990295"/>
            <a:ext cx="4857750" cy="435119"/>
          </a:xfrm>
          <a:prstGeom prst="rect">
            <a:avLst/>
          </a:prstGeom>
        </p:spPr>
        <p:txBody>
          <a:bodyPr/>
          <a:lstStyle>
            <a:lvl1pPr marL="0" indent="0">
              <a:buNone/>
              <a:defRPr sz="1800" b="0" i="1"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pic>
        <p:nvPicPr>
          <p:cNvPr id="3" name="Picture 2">
            <a:extLst>
              <a:ext uri="{FF2B5EF4-FFF2-40B4-BE49-F238E27FC236}">
                <a16:creationId xmlns:a16="http://schemas.microsoft.com/office/drawing/2014/main" id="{EF2191A6-0FA7-8297-8494-8A97CD080A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DF047D32-6EDB-0954-72C4-CE40160D437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47420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95724D9-1C58-2C74-1B39-2D244B5117E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553360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2" name="Picture Placeholder 8">
            <a:extLst>
              <a:ext uri="{FF2B5EF4-FFF2-40B4-BE49-F238E27FC236}">
                <a16:creationId xmlns:a16="http://schemas.microsoft.com/office/drawing/2014/main" id="{9D303DEF-B31E-1D3E-A974-102D880F4B30}"/>
              </a:ext>
            </a:extLst>
          </p:cNvPr>
          <p:cNvSpPr>
            <a:spLocks noGrp="1"/>
          </p:cNvSpPr>
          <p:nvPr>
            <p:ph type="pic" sz="quarter" idx="14" hasCustomPrompt="1"/>
          </p:nvPr>
        </p:nvSpPr>
        <p:spPr>
          <a:xfrm>
            <a:off x="6096000" y="0"/>
            <a:ext cx="6096000" cy="6858000"/>
          </a:xfrm>
          <a:prstGeom prst="rect">
            <a:avLst/>
          </a:prstGeom>
        </p:spPr>
        <p:txBody>
          <a:bodyPr/>
          <a:lstStyle>
            <a:lvl1pPr marL="0" indent="0">
              <a:buNone/>
              <a:defRPr sz="2000"/>
            </a:lvl1pPr>
          </a:lstStyle>
          <a:p>
            <a:r>
              <a:rPr lang="en-GB"/>
              <a:t>Click the icon in the centre to add an image</a:t>
            </a:r>
          </a:p>
        </p:txBody>
      </p:sp>
      <p:sp>
        <p:nvSpPr>
          <p:cNvPr id="7" name="TextBox 6">
            <a:extLst>
              <a:ext uri="{FF2B5EF4-FFF2-40B4-BE49-F238E27FC236}">
                <a16:creationId xmlns:a16="http://schemas.microsoft.com/office/drawing/2014/main" id="{3D589197-FE27-D144-3EA5-355D2FF9F84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311888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12018" y="0"/>
            <a:ext cx="4022244"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3" name="Picture Placeholder 8">
            <a:extLst>
              <a:ext uri="{FF2B5EF4-FFF2-40B4-BE49-F238E27FC236}">
                <a16:creationId xmlns:a16="http://schemas.microsoft.com/office/drawing/2014/main" id="{0CFA9DA3-D83C-79BF-01B2-C499BBEE365F}"/>
              </a:ext>
            </a:extLst>
          </p:cNvPr>
          <p:cNvSpPr>
            <a:spLocks noGrp="1"/>
          </p:cNvSpPr>
          <p:nvPr>
            <p:ph type="pic" sz="quarter" idx="14" hasCustomPrompt="1"/>
          </p:nvPr>
        </p:nvSpPr>
        <p:spPr>
          <a:xfrm>
            <a:off x="4010226" y="0"/>
            <a:ext cx="4066974" cy="6858000"/>
          </a:xfrm>
          <a:prstGeom prst="rect">
            <a:avLst/>
          </a:prstGeom>
        </p:spPr>
        <p:txBody>
          <a:bodyPr/>
          <a:lstStyle>
            <a:lvl1pPr marL="0" indent="0">
              <a:buNone/>
              <a:defRPr sz="2000"/>
            </a:lvl1pPr>
          </a:lstStyle>
          <a:p>
            <a:r>
              <a:rPr lang="en-GB"/>
              <a:t>Click the icon in the centre to add an image</a:t>
            </a:r>
          </a:p>
        </p:txBody>
      </p:sp>
      <p:sp>
        <p:nvSpPr>
          <p:cNvPr id="4" name="Picture Placeholder 8">
            <a:extLst>
              <a:ext uri="{FF2B5EF4-FFF2-40B4-BE49-F238E27FC236}">
                <a16:creationId xmlns:a16="http://schemas.microsoft.com/office/drawing/2014/main" id="{9585C2C2-6A3F-6F26-F79F-DA8A4F03179B}"/>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lvl1pPr>
          </a:lstStyle>
          <a:p>
            <a:r>
              <a:rPr lang="en-GB"/>
              <a:t>Click the icon in the centre to add an image</a:t>
            </a:r>
          </a:p>
        </p:txBody>
      </p:sp>
      <p:sp>
        <p:nvSpPr>
          <p:cNvPr id="10" name="TextBox 9">
            <a:extLst>
              <a:ext uri="{FF2B5EF4-FFF2-40B4-BE49-F238E27FC236}">
                <a16:creationId xmlns:a16="http://schemas.microsoft.com/office/drawing/2014/main" id="{238AFB8C-DD92-018E-66E0-206D58DF2A9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32135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Header and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824C8-D480-44F9-8DAC-55E6AFF1A1A8}"/>
              </a:ext>
            </a:extLst>
          </p:cNvPr>
          <p:cNvSpPr>
            <a:spLocks noGrp="1"/>
          </p:cNvSpPr>
          <p:nvPr>
            <p:ph idx="1"/>
          </p:nvPr>
        </p:nvSpPr>
        <p:spPr>
          <a:xfrm>
            <a:off x="1530736" y="1371496"/>
            <a:ext cx="7346456" cy="4977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object 2">
            <a:extLst>
              <a:ext uri="{FF2B5EF4-FFF2-40B4-BE49-F238E27FC236}">
                <a16:creationId xmlns:a16="http://schemas.microsoft.com/office/drawing/2014/main" id="{5134E26C-ECC1-420B-8B07-3038E4CCDDCD}"/>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4" name="object 3">
            <a:extLst>
              <a:ext uri="{FF2B5EF4-FFF2-40B4-BE49-F238E27FC236}">
                <a16:creationId xmlns:a16="http://schemas.microsoft.com/office/drawing/2014/main" id="{42849CE8-FD2A-4669-9684-00C87ABC71FD}"/>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5" name="Date Placeholder 14">
            <a:extLst>
              <a:ext uri="{FF2B5EF4-FFF2-40B4-BE49-F238E27FC236}">
                <a16:creationId xmlns:a16="http://schemas.microsoft.com/office/drawing/2014/main" id="{ED0FFD06-5BB9-4AA7-BA77-062D2EB1AB4E}"/>
              </a:ext>
            </a:extLst>
          </p:cNvPr>
          <p:cNvSpPr>
            <a:spLocks noGrp="1"/>
          </p:cNvSpPr>
          <p:nvPr userDrawn="1">
            <p:ph type="dt" sz="half" idx="10"/>
          </p:nvPr>
        </p:nvSpPr>
        <p:spPr/>
        <p:txBody>
          <a:bodyPr/>
          <a:lstStyle/>
          <a:p>
            <a:r>
              <a:rPr lang="en-GB" dirty="0"/>
              <a:t>Chapter title</a:t>
            </a:r>
          </a:p>
        </p:txBody>
      </p:sp>
      <p:sp>
        <p:nvSpPr>
          <p:cNvPr id="16" name="Footer Placeholder 15">
            <a:extLst>
              <a:ext uri="{FF2B5EF4-FFF2-40B4-BE49-F238E27FC236}">
                <a16:creationId xmlns:a16="http://schemas.microsoft.com/office/drawing/2014/main" id="{C9F76D75-9899-48A5-8346-3199A7DCB930}"/>
              </a:ext>
            </a:extLst>
          </p:cNvPr>
          <p:cNvSpPr>
            <a:spLocks noGrp="1"/>
          </p:cNvSpPr>
          <p:nvPr userDrawn="1">
            <p:ph type="ftr" sz="quarter" idx="11"/>
          </p:nvPr>
        </p:nvSpPr>
        <p:spPr/>
        <p:txBody>
          <a:bodyPr/>
          <a:lstStyle/>
          <a:p>
            <a:r>
              <a:rPr lang="en-GB" dirty="0"/>
              <a:t>Title of document</a:t>
            </a:r>
          </a:p>
        </p:txBody>
      </p:sp>
      <p:sp>
        <p:nvSpPr>
          <p:cNvPr id="17" name="Slide Number Placeholder 16">
            <a:extLst>
              <a:ext uri="{FF2B5EF4-FFF2-40B4-BE49-F238E27FC236}">
                <a16:creationId xmlns:a16="http://schemas.microsoft.com/office/drawing/2014/main" id="{D47F2FCD-BFBA-4648-A693-FE3F0845408D}"/>
              </a:ext>
            </a:extLst>
          </p:cNvPr>
          <p:cNvSpPr>
            <a:spLocks noGrp="1"/>
          </p:cNvSpPr>
          <p:nvPr userDrawn="1">
            <p:ph type="sldNum" sz="quarter" idx="12"/>
          </p:nvPr>
        </p:nvSpPr>
        <p:spPr/>
        <p:txBody>
          <a:bodyPr/>
          <a:lstStyle/>
          <a:p>
            <a:pPr algn="l"/>
            <a:fld id="{583B3A6A-1478-43D0-ACDC-254C2F6475F4}" type="slidenum">
              <a:rPr lang="en-GB" smtClean="0"/>
              <a:pPr algn="l"/>
              <a:t>‹#›</a:t>
            </a:fld>
            <a:endParaRPr lang="en-GB" dirty="0"/>
          </a:p>
        </p:txBody>
      </p:sp>
      <p:sp>
        <p:nvSpPr>
          <p:cNvPr id="18" name="Title 17">
            <a:extLst>
              <a:ext uri="{FF2B5EF4-FFF2-40B4-BE49-F238E27FC236}">
                <a16:creationId xmlns:a16="http://schemas.microsoft.com/office/drawing/2014/main" id="{026F7CB4-49D8-4A6A-8CC1-AC2F8E66ECE0}"/>
              </a:ext>
            </a:extLst>
          </p:cNvPr>
          <p:cNvSpPr>
            <a:spLocks noGrp="1"/>
          </p:cNvSpPr>
          <p:nvPr userDrawn="1">
            <p:ph type="title" hasCustomPrompt="1"/>
          </p:nvPr>
        </p:nvSpPr>
        <p:spPr/>
        <p:txBody>
          <a:bodyPr/>
          <a:lstStyle>
            <a:lvl1pPr>
              <a:defRPr/>
            </a:lvl1pPr>
          </a:lstStyle>
          <a:p>
            <a:r>
              <a:rPr lang="en-US"/>
              <a:t>Click to add title</a:t>
            </a:r>
            <a:endParaRPr lang="en-GB"/>
          </a:p>
        </p:txBody>
      </p:sp>
      <p:sp>
        <p:nvSpPr>
          <p:cNvPr id="5" name="Picture Placeholder 4">
            <a:extLst>
              <a:ext uri="{FF2B5EF4-FFF2-40B4-BE49-F238E27FC236}">
                <a16:creationId xmlns:a16="http://schemas.microsoft.com/office/drawing/2014/main" id="{6BBE66F8-70F4-430F-8935-EFAA48092538}"/>
              </a:ext>
            </a:extLst>
          </p:cNvPr>
          <p:cNvSpPr>
            <a:spLocks noGrp="1"/>
          </p:cNvSpPr>
          <p:nvPr>
            <p:ph type="pic" sz="quarter" idx="13"/>
          </p:nvPr>
        </p:nvSpPr>
        <p:spPr>
          <a:xfrm>
            <a:off x="9144258" y="1371497"/>
            <a:ext cx="3047742" cy="4115036"/>
          </a:xfrm>
          <a:solidFill>
            <a:schemeClr val="bg2"/>
          </a:solidFill>
        </p:spPr>
        <p:txBody>
          <a:bodyPr/>
          <a:lstStyle>
            <a:lvl1pPr>
              <a:defRPr sz="1940"/>
            </a:lvl1pPr>
          </a:lstStyle>
          <a:p>
            <a:endParaRPr lang="en-GB" dirty="0"/>
          </a:p>
        </p:txBody>
      </p:sp>
    </p:spTree>
    <p:extLst>
      <p:ext uri="{BB962C8B-B14F-4D97-AF65-F5344CB8AC3E}">
        <p14:creationId xmlns:p14="http://schemas.microsoft.com/office/powerpoint/2010/main" val="38530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EAFAE7A2-FB7C-DEE0-0B30-FEF1355CE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665765D-A026-98C9-77E1-DEC0C0DDEAA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84660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EAFAE7A2-FB7C-DEE0-0B30-FEF1355CE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665765D-A026-98C9-77E1-DEC0C0DDEAA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4" name="Picture Placeholder 8">
            <a:extLst>
              <a:ext uri="{FF2B5EF4-FFF2-40B4-BE49-F238E27FC236}">
                <a16:creationId xmlns:a16="http://schemas.microsoft.com/office/drawing/2014/main" id="{1C228F57-A204-7989-1805-6B4BA9AE2903}"/>
              </a:ext>
            </a:extLst>
          </p:cNvPr>
          <p:cNvSpPr>
            <a:spLocks noGrp="1"/>
          </p:cNvSpPr>
          <p:nvPr>
            <p:ph type="pic" sz="quarter" idx="13" hasCustomPrompt="1"/>
          </p:nvPr>
        </p:nvSpPr>
        <p:spPr>
          <a:xfrm>
            <a:off x="6601216" y="0"/>
            <a:ext cx="5590784" cy="6858000"/>
          </a:xfrm>
          <a:prstGeom prst="rect">
            <a:avLst/>
          </a:prstGeom>
        </p:spPr>
        <p:txBody>
          <a:bodyPr/>
          <a:lstStyle>
            <a:lvl1pPr marL="0" indent="0">
              <a:buNone/>
              <a:defRPr sz="2000"/>
            </a:lvl1pPr>
          </a:lstStyle>
          <a:p>
            <a:r>
              <a:rPr lang="en-GB"/>
              <a:t>Click the icon in the centre to add an image</a:t>
            </a:r>
          </a:p>
        </p:txBody>
      </p:sp>
    </p:spTree>
    <p:extLst>
      <p:ext uri="{BB962C8B-B14F-4D97-AF65-F5344CB8AC3E}">
        <p14:creationId xmlns:p14="http://schemas.microsoft.com/office/powerpoint/2010/main" val="3256731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sp>
        <p:nvSpPr>
          <p:cNvPr id="9" name="Picture Placeholder 8"/>
          <p:cNvSpPr>
            <a:spLocks noGrp="1"/>
          </p:cNvSpPr>
          <p:nvPr>
            <p:ph type="pic" sz="quarter" idx="13" hasCustomPrompt="1"/>
          </p:nvPr>
        </p:nvSpPr>
        <p:spPr>
          <a:xfrm>
            <a:off x="6601216" y="0"/>
            <a:ext cx="5590784" cy="6858000"/>
          </a:xfrm>
          <a:prstGeom prst="rect">
            <a:avLst/>
          </a:prstGeom>
        </p:spPr>
        <p:txBody>
          <a:bodyPr/>
          <a:lstStyle>
            <a:lvl1pPr marL="0" indent="0">
              <a:buNone/>
              <a:defRPr sz="2000"/>
            </a:lvl1pPr>
          </a:lstStyle>
          <a:p>
            <a:r>
              <a:rPr lang="en-GB"/>
              <a:t>Click the icon in the centre to add an image</a:t>
            </a:r>
          </a:p>
        </p:txBody>
      </p:sp>
      <p:pic>
        <p:nvPicPr>
          <p:cNvPr id="5" name="Picture 4" descr="A light line in the dark&#10;&#10;Description automatically generated">
            <a:extLst>
              <a:ext uri="{FF2B5EF4-FFF2-40B4-BE49-F238E27FC236}">
                <a16:creationId xmlns:a16="http://schemas.microsoft.com/office/drawing/2014/main" id="{57ED0B64-E32C-6284-8568-C27A92A35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5175" y="2800914"/>
            <a:ext cx="8257963" cy="1398405"/>
          </a:xfrm>
          <a:prstGeom prst="rect">
            <a:avLst/>
          </a:prstGeom>
        </p:spPr>
      </p:pic>
      <p:pic>
        <p:nvPicPr>
          <p:cNvPr id="6" name="Picture 5">
            <a:extLst>
              <a:ext uri="{FF2B5EF4-FFF2-40B4-BE49-F238E27FC236}">
                <a16:creationId xmlns:a16="http://schemas.microsoft.com/office/drawing/2014/main" id="{62F91D9F-1DAF-6962-42BF-28C85DC56B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7" name="TextBox 6">
            <a:extLst>
              <a:ext uri="{FF2B5EF4-FFF2-40B4-BE49-F238E27FC236}">
                <a16:creationId xmlns:a16="http://schemas.microsoft.com/office/drawing/2014/main" id="{F7A27E38-5C71-9A76-A563-B383545024D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3507868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py + Image Dark">
    <p:bg>
      <p:bgPr>
        <a:solidFill>
          <a:schemeClr val="tx1"/>
        </a:solidFill>
        <a:effectLst/>
      </p:bgPr>
    </p:bg>
    <p:spTree>
      <p:nvGrpSpPr>
        <p:cNvPr id="1" name=""/>
        <p:cNvGrpSpPr/>
        <p:nvPr/>
      </p:nvGrpSpPr>
      <p:grpSpPr>
        <a:xfrm>
          <a:off x="0" y="0"/>
          <a:ext cx="0" cy="0"/>
          <a:chOff x="0" y="0"/>
          <a:chExt cx="0" cy="0"/>
        </a:xfrm>
      </p:grpSpPr>
      <p:sp>
        <p:nvSpPr>
          <p:cNvPr id="13" name="Picture Placeholder 8"/>
          <p:cNvSpPr>
            <a:spLocks noGrp="1"/>
          </p:cNvSpPr>
          <p:nvPr>
            <p:ph type="pic" sz="quarter" idx="13" hasCustomPrompt="1"/>
          </p:nvPr>
        </p:nvSpPr>
        <p:spPr>
          <a:xfrm>
            <a:off x="6601216" y="0"/>
            <a:ext cx="5590784" cy="6858000"/>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11"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4970793C-0441-371C-8ACC-F4034C8B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5175" y="2800914"/>
            <a:ext cx="8257963" cy="1398405"/>
          </a:xfrm>
          <a:prstGeom prst="rect">
            <a:avLst/>
          </a:prstGeom>
        </p:spPr>
      </p:pic>
      <p:pic>
        <p:nvPicPr>
          <p:cNvPr id="4" name="Picture 3">
            <a:extLst>
              <a:ext uri="{FF2B5EF4-FFF2-40B4-BE49-F238E27FC236}">
                <a16:creationId xmlns:a16="http://schemas.microsoft.com/office/drawing/2014/main" id="{76F16D89-6EA7-A6C8-DB3F-91AC338F4A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5" name="TextBox 4">
            <a:extLst>
              <a:ext uri="{FF2B5EF4-FFF2-40B4-BE49-F238E27FC236}">
                <a16:creationId xmlns:a16="http://schemas.microsoft.com/office/drawing/2014/main" id="{E52C9FC1-5210-A0B6-02E6-B2EE82E5891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913372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62F91D9F-1DAF-6962-42BF-28C85DC56B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7" name="TextBox 6">
            <a:extLst>
              <a:ext uri="{FF2B5EF4-FFF2-40B4-BE49-F238E27FC236}">
                <a16:creationId xmlns:a16="http://schemas.microsoft.com/office/drawing/2014/main" id="{831E7129-CB0B-884D-2D0F-7EB2687C7B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8" name="Picture Placeholder 8">
            <a:extLst>
              <a:ext uri="{FF2B5EF4-FFF2-40B4-BE49-F238E27FC236}">
                <a16:creationId xmlns:a16="http://schemas.microsoft.com/office/drawing/2014/main" id="{54BA9FDC-64DA-6AA1-0FAD-5358EC1FF733}"/>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lvl1pPr>
          </a:lstStyle>
          <a:p>
            <a:r>
              <a:rPr lang="en-GB"/>
              <a:t>Click the icon in the centre to add an image</a:t>
            </a:r>
          </a:p>
        </p:txBody>
      </p:sp>
      <p:pic>
        <p:nvPicPr>
          <p:cNvPr id="10" name="Picture 9" descr="A light line in the dark&#10;&#10;Description automatically generated">
            <a:extLst>
              <a:ext uri="{FF2B5EF4-FFF2-40B4-BE49-F238E27FC236}">
                <a16:creationId xmlns:a16="http://schemas.microsoft.com/office/drawing/2014/main" id="{56DEA0A9-8B32-DA19-3FA7-C1DBE5835B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957944" y="2729797"/>
            <a:ext cx="8257963" cy="1398405"/>
          </a:xfrm>
          <a:prstGeom prst="rect">
            <a:avLst/>
          </a:prstGeom>
        </p:spPr>
      </p:pic>
    </p:spTree>
    <p:extLst>
      <p:ext uri="{BB962C8B-B14F-4D97-AF65-F5344CB8AC3E}">
        <p14:creationId xmlns:p14="http://schemas.microsoft.com/office/powerpoint/2010/main" val="3084063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opy + Ima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sp>
        <p:nvSpPr>
          <p:cNvPr id="7" name="TextBox 6">
            <a:extLst>
              <a:ext uri="{FF2B5EF4-FFF2-40B4-BE49-F238E27FC236}">
                <a16:creationId xmlns:a16="http://schemas.microsoft.com/office/drawing/2014/main" id="{831E7129-CB0B-884D-2D0F-7EB2687C7B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8" name="Picture Placeholder 8">
            <a:extLst>
              <a:ext uri="{FF2B5EF4-FFF2-40B4-BE49-F238E27FC236}">
                <a16:creationId xmlns:a16="http://schemas.microsoft.com/office/drawing/2014/main" id="{54BA9FDC-64DA-6AA1-0FAD-5358EC1FF733}"/>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solidFill>
                  <a:schemeClr val="bg1"/>
                </a:solidFill>
              </a:defRPr>
            </a:lvl1pPr>
          </a:lstStyle>
          <a:p>
            <a:r>
              <a:rPr lang="en-GB"/>
              <a:t>Click the icon in the centre to add an image</a:t>
            </a:r>
          </a:p>
        </p:txBody>
      </p:sp>
      <p:pic>
        <p:nvPicPr>
          <p:cNvPr id="10" name="Picture 9" descr="A light line in the dark&#10;&#10;Description automatically generated">
            <a:extLst>
              <a:ext uri="{FF2B5EF4-FFF2-40B4-BE49-F238E27FC236}">
                <a16:creationId xmlns:a16="http://schemas.microsoft.com/office/drawing/2014/main" id="{56DEA0A9-8B32-DA19-3FA7-C1DBE5835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57944" y="2729797"/>
            <a:ext cx="8257963" cy="1398405"/>
          </a:xfrm>
          <a:prstGeom prst="rect">
            <a:avLst/>
          </a:prstGeom>
        </p:spPr>
      </p:pic>
      <p:pic>
        <p:nvPicPr>
          <p:cNvPr id="4" name="Picture 3">
            <a:extLst>
              <a:ext uri="{FF2B5EF4-FFF2-40B4-BE49-F238E27FC236}">
                <a16:creationId xmlns:a16="http://schemas.microsoft.com/office/drawing/2014/main" id="{1C43AE35-F85E-303C-C8BD-F1D559FCD5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3768030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py + Images 2">
    <p:spTree>
      <p:nvGrpSpPr>
        <p:cNvPr id="1" name=""/>
        <p:cNvGrpSpPr/>
        <p:nvPr/>
      </p:nvGrpSpPr>
      <p:grpSpPr>
        <a:xfrm>
          <a:off x="0" y="0"/>
          <a:ext cx="0" cy="0"/>
          <a:chOff x="0" y="0"/>
          <a:chExt cx="0" cy="0"/>
        </a:xfrm>
      </p:grpSpPr>
      <p:sp>
        <p:nvSpPr>
          <p:cNvPr id="12" name="Picture Placeholder 8"/>
          <p:cNvSpPr>
            <a:spLocks noGrp="1"/>
          </p:cNvSpPr>
          <p:nvPr>
            <p:ph type="pic" sz="quarter" idx="16" hasCustomPrompt="1"/>
          </p:nvPr>
        </p:nvSpPr>
        <p:spPr>
          <a:xfrm>
            <a:off x="9380855" y="3412837"/>
            <a:ext cx="2811146" cy="3445164"/>
          </a:xfrm>
          <a:prstGeom prst="rect">
            <a:avLst/>
          </a:prstGeom>
        </p:spPr>
        <p:txBody>
          <a:bodyPr/>
          <a:lstStyle>
            <a:lvl1pPr marL="0" indent="0">
              <a:buNone/>
              <a:defRPr sz="2000"/>
            </a:lvl1pPr>
          </a:lstStyle>
          <a:p>
            <a:r>
              <a:rPr lang="en-GB"/>
              <a:t>Click the icon in the centre to add an image</a:t>
            </a:r>
          </a:p>
        </p:txBody>
      </p:sp>
      <p:sp>
        <p:nvSpPr>
          <p:cNvPr id="9" name="Picture Placeholder 8"/>
          <p:cNvSpPr>
            <a:spLocks noGrp="1"/>
          </p:cNvSpPr>
          <p:nvPr>
            <p:ph type="pic" sz="quarter" idx="13" hasCustomPrompt="1"/>
          </p:nvPr>
        </p:nvSpPr>
        <p:spPr>
          <a:xfrm>
            <a:off x="6561273" y="0"/>
            <a:ext cx="2829742" cy="3445164"/>
          </a:xfrm>
          <a:prstGeom prst="rect">
            <a:avLst/>
          </a:prstGeom>
        </p:spPr>
        <p:txBody>
          <a:bodyPr/>
          <a:lstStyle>
            <a:lvl1pPr marL="0" indent="0">
              <a:buNone/>
              <a:defRPr sz="2000"/>
            </a:lvl1pPr>
          </a:lstStyle>
          <a:p>
            <a:r>
              <a:rPr lang="en-GB"/>
              <a:t>Click the icon in the centre to add an image</a:t>
            </a:r>
          </a:p>
        </p:txBody>
      </p:sp>
      <p:sp>
        <p:nvSpPr>
          <p:cNvPr id="8" name="Picture Placeholder 8"/>
          <p:cNvSpPr>
            <a:spLocks noGrp="1"/>
          </p:cNvSpPr>
          <p:nvPr>
            <p:ph type="pic" sz="quarter" idx="14" hasCustomPrompt="1"/>
          </p:nvPr>
        </p:nvSpPr>
        <p:spPr>
          <a:xfrm>
            <a:off x="9380855" y="0"/>
            <a:ext cx="2811146" cy="3445164"/>
          </a:xfrm>
          <a:prstGeom prst="rect">
            <a:avLst/>
          </a:prstGeom>
        </p:spPr>
        <p:txBody>
          <a:bodyPr/>
          <a:lstStyle>
            <a:lvl1pPr marL="0" indent="0">
              <a:buNone/>
              <a:defRPr sz="2000"/>
            </a:lvl1pPr>
          </a:lstStyle>
          <a:p>
            <a:r>
              <a:rPr lang="en-GB"/>
              <a:t>Click the icon in the centre to add an image</a:t>
            </a:r>
          </a:p>
        </p:txBody>
      </p:sp>
      <p:sp>
        <p:nvSpPr>
          <p:cNvPr id="11" name="Picture Placeholder 8"/>
          <p:cNvSpPr>
            <a:spLocks noGrp="1"/>
          </p:cNvSpPr>
          <p:nvPr>
            <p:ph type="pic" sz="quarter" idx="15" hasCustomPrompt="1"/>
          </p:nvPr>
        </p:nvSpPr>
        <p:spPr>
          <a:xfrm>
            <a:off x="6561273" y="3412837"/>
            <a:ext cx="2829742" cy="3445164"/>
          </a:xfrm>
          <a:prstGeom prst="rect">
            <a:avLst/>
          </a:prstGeom>
        </p:spPr>
        <p:txBody>
          <a:bodyPr/>
          <a:lstStyle>
            <a:lvl1pPr marL="0" indent="0">
              <a:buNone/>
              <a:defRPr sz="2000"/>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14"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9B41ADE8-38DA-B066-5CB9-FF8B3766F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58242" y="2780976"/>
            <a:ext cx="8243248" cy="1398405"/>
          </a:xfrm>
          <a:prstGeom prst="rect">
            <a:avLst/>
          </a:prstGeom>
        </p:spPr>
      </p:pic>
      <p:pic>
        <p:nvPicPr>
          <p:cNvPr id="3" name="Picture 2">
            <a:extLst>
              <a:ext uri="{FF2B5EF4-FFF2-40B4-BE49-F238E27FC236}">
                <a16:creationId xmlns:a16="http://schemas.microsoft.com/office/drawing/2014/main" id="{782C2C40-07F4-A333-9115-5854D9C084A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641CF3C3-4170-8BC9-338D-16F027915F9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974111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py + Images 2">
    <p:bg>
      <p:bgPr>
        <a:solidFill>
          <a:schemeClr val="tx1"/>
        </a:solidFill>
        <a:effectLst/>
      </p:bgPr>
    </p:bg>
    <p:spTree>
      <p:nvGrpSpPr>
        <p:cNvPr id="1" name=""/>
        <p:cNvGrpSpPr/>
        <p:nvPr/>
      </p:nvGrpSpPr>
      <p:grpSpPr>
        <a:xfrm>
          <a:off x="0" y="0"/>
          <a:ext cx="0" cy="0"/>
          <a:chOff x="0" y="0"/>
          <a:chExt cx="0" cy="0"/>
        </a:xfrm>
      </p:grpSpPr>
      <p:sp>
        <p:nvSpPr>
          <p:cNvPr id="12" name="Picture Placeholder 8"/>
          <p:cNvSpPr>
            <a:spLocks noGrp="1"/>
          </p:cNvSpPr>
          <p:nvPr>
            <p:ph type="pic" sz="quarter" idx="16" hasCustomPrompt="1"/>
          </p:nvPr>
        </p:nvSpPr>
        <p:spPr>
          <a:xfrm>
            <a:off x="9380855" y="3412837"/>
            <a:ext cx="2811146"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9" name="Picture Placeholder 8"/>
          <p:cNvSpPr>
            <a:spLocks noGrp="1"/>
          </p:cNvSpPr>
          <p:nvPr>
            <p:ph type="pic" sz="quarter" idx="13" hasCustomPrompt="1"/>
          </p:nvPr>
        </p:nvSpPr>
        <p:spPr>
          <a:xfrm>
            <a:off x="6561273" y="0"/>
            <a:ext cx="2829742"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8" name="Picture Placeholder 8"/>
          <p:cNvSpPr>
            <a:spLocks noGrp="1"/>
          </p:cNvSpPr>
          <p:nvPr>
            <p:ph type="pic" sz="quarter" idx="14" hasCustomPrompt="1"/>
          </p:nvPr>
        </p:nvSpPr>
        <p:spPr>
          <a:xfrm>
            <a:off x="9380855" y="0"/>
            <a:ext cx="2811146"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1" name="Picture Placeholder 8"/>
          <p:cNvSpPr>
            <a:spLocks noGrp="1"/>
          </p:cNvSpPr>
          <p:nvPr>
            <p:ph type="pic" sz="quarter" idx="15" hasCustomPrompt="1"/>
          </p:nvPr>
        </p:nvSpPr>
        <p:spPr>
          <a:xfrm>
            <a:off x="6561273" y="3412837"/>
            <a:ext cx="2829742"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14"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9B41ADE8-38DA-B066-5CB9-FF8B3766F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58242" y="2780976"/>
            <a:ext cx="8243248" cy="1398405"/>
          </a:xfrm>
          <a:prstGeom prst="rect">
            <a:avLst/>
          </a:prstGeom>
        </p:spPr>
      </p:pic>
      <p:sp>
        <p:nvSpPr>
          <p:cNvPr id="5" name="TextBox 4">
            <a:extLst>
              <a:ext uri="{FF2B5EF4-FFF2-40B4-BE49-F238E27FC236}">
                <a16:creationId xmlns:a16="http://schemas.microsoft.com/office/drawing/2014/main" id="{641CF3C3-4170-8BC9-338D-16F027915F9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pic>
        <p:nvPicPr>
          <p:cNvPr id="4" name="Picture 3">
            <a:extLst>
              <a:ext uri="{FF2B5EF4-FFF2-40B4-BE49-F238E27FC236}">
                <a16:creationId xmlns:a16="http://schemas.microsoft.com/office/drawing/2014/main" id="{E27D7DB3-06C4-A43B-877B-60D61FD52E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1615136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31" name="Picture Placeholder 30"/>
          <p:cNvSpPr>
            <a:spLocks noGrp="1"/>
          </p:cNvSpPr>
          <p:nvPr>
            <p:ph type="pic" sz="quarter" idx="24"/>
          </p:nvPr>
        </p:nvSpPr>
        <p:spPr>
          <a:xfrm>
            <a:off x="8560519"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lvl1pPr>
          </a:lstStyle>
          <a:p>
            <a:r>
              <a:rPr lang="en-GB"/>
              <a:t>Click icon to add picture</a:t>
            </a:r>
          </a:p>
        </p:txBody>
      </p:sp>
      <p:sp>
        <p:nvSpPr>
          <p:cNvPr id="30" name="Picture Placeholder 29"/>
          <p:cNvSpPr>
            <a:spLocks noGrp="1"/>
          </p:cNvSpPr>
          <p:nvPr>
            <p:ph type="pic" sz="quarter" idx="23"/>
          </p:nvPr>
        </p:nvSpPr>
        <p:spPr>
          <a:xfrm>
            <a:off x="513945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lvl1pPr>
          </a:lstStyle>
          <a:p>
            <a:r>
              <a:rPr lang="en-GB"/>
              <a:t>Click icon to add picture</a:t>
            </a:r>
          </a:p>
        </p:txBody>
      </p:sp>
      <p:sp>
        <p:nvSpPr>
          <p:cNvPr id="29" name="Picture Placeholder 28"/>
          <p:cNvSpPr>
            <a:spLocks noGrp="1"/>
          </p:cNvSpPr>
          <p:nvPr>
            <p:ph type="pic" sz="quarter" idx="22"/>
          </p:nvPr>
        </p:nvSpPr>
        <p:spPr>
          <a:xfrm>
            <a:off x="171839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tx1"/>
                </a:solidFill>
              </a:defRPr>
            </a:lvl1pPr>
          </a:lstStyle>
          <a:p>
            <a:r>
              <a:rPr lang="en-GB"/>
              <a:t>Click icon to add picture</a:t>
            </a:r>
          </a:p>
        </p:txBody>
      </p:sp>
      <p:sp>
        <p:nvSpPr>
          <p:cNvPr id="10" name="Title 1"/>
          <p:cNvSpPr>
            <a:spLocks noGrp="1"/>
          </p:cNvSpPr>
          <p:nvPr>
            <p:ph type="title" hasCustomPrompt="1"/>
          </p:nvPr>
        </p:nvSpPr>
        <p:spPr>
          <a:xfrm>
            <a:off x="441035" y="914400"/>
            <a:ext cx="11289147" cy="1042620"/>
          </a:xfrm>
          <a:prstGeom prst="rect">
            <a:avLst/>
          </a:prstGeom>
        </p:spPr>
        <p:txBody>
          <a:bodyPr anchor="b"/>
          <a:lstStyle>
            <a:lvl1pPr algn="ct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18" name="Text Placeholder 17"/>
          <p:cNvSpPr>
            <a:spLocks noGrp="1"/>
          </p:cNvSpPr>
          <p:nvPr>
            <p:ph type="body" sz="quarter" idx="16" hasCustomPrompt="1"/>
          </p:nvPr>
        </p:nvSpPr>
        <p:spPr>
          <a:xfrm>
            <a:off x="1417835"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19" name="Text Placeholder 17"/>
          <p:cNvSpPr>
            <a:spLocks noGrp="1"/>
          </p:cNvSpPr>
          <p:nvPr>
            <p:ph type="body" sz="quarter" idx="17" hasCustomPrompt="1"/>
          </p:nvPr>
        </p:nvSpPr>
        <p:spPr>
          <a:xfrm>
            <a:off x="4838896"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20" name="Text Placeholder 17"/>
          <p:cNvSpPr>
            <a:spLocks noGrp="1"/>
          </p:cNvSpPr>
          <p:nvPr>
            <p:ph type="body" sz="quarter" idx="18" hasCustomPrompt="1"/>
          </p:nvPr>
        </p:nvSpPr>
        <p:spPr>
          <a:xfrm>
            <a:off x="8259957"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22" name="Text Placeholder 17"/>
          <p:cNvSpPr>
            <a:spLocks noGrp="1"/>
          </p:cNvSpPr>
          <p:nvPr>
            <p:ph type="body" sz="quarter" idx="19" hasCustomPrompt="1"/>
          </p:nvPr>
        </p:nvSpPr>
        <p:spPr>
          <a:xfrm>
            <a:off x="1546658"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sp>
        <p:nvSpPr>
          <p:cNvPr id="23" name="Text Placeholder 17"/>
          <p:cNvSpPr>
            <a:spLocks noGrp="1"/>
          </p:cNvSpPr>
          <p:nvPr>
            <p:ph type="body" sz="quarter" idx="20" hasCustomPrompt="1"/>
          </p:nvPr>
        </p:nvSpPr>
        <p:spPr>
          <a:xfrm>
            <a:off x="4967719"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sp>
        <p:nvSpPr>
          <p:cNvPr id="24" name="Text Placeholder 17"/>
          <p:cNvSpPr>
            <a:spLocks noGrp="1"/>
          </p:cNvSpPr>
          <p:nvPr>
            <p:ph type="body" sz="quarter" idx="21" hasCustomPrompt="1"/>
          </p:nvPr>
        </p:nvSpPr>
        <p:spPr>
          <a:xfrm>
            <a:off x="8388780"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pic>
        <p:nvPicPr>
          <p:cNvPr id="2" name="Picture 1">
            <a:extLst>
              <a:ext uri="{FF2B5EF4-FFF2-40B4-BE49-F238E27FC236}">
                <a16:creationId xmlns:a16="http://schemas.microsoft.com/office/drawing/2014/main" id="{51DA9220-9236-7CA3-688D-A6A20C4E80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39179669-98F7-A07C-3A98-FC0A3508ACB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5818294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s Slid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9328727" y="-1"/>
            <a:ext cx="2863274" cy="3422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userDrawn="1"/>
        </p:nvSpPr>
        <p:spPr>
          <a:xfrm>
            <a:off x="6465453" y="-16307"/>
            <a:ext cx="2863274" cy="3449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userDrawn="1"/>
        </p:nvSpPr>
        <p:spPr>
          <a:xfrm>
            <a:off x="9328727" y="3422074"/>
            <a:ext cx="2863274" cy="3445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userDrawn="1"/>
        </p:nvSpPr>
        <p:spPr>
          <a:xfrm>
            <a:off x="6465453" y="3426690"/>
            <a:ext cx="2863274" cy="3435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p:cNvSpPr>
            <a:spLocks noGrp="1"/>
          </p:cNvSpPr>
          <p:nvPr>
            <p:ph type="body" sz="quarter" idx="16" hasCustomPrompt="1"/>
          </p:nvPr>
        </p:nvSpPr>
        <p:spPr>
          <a:xfrm>
            <a:off x="9642475" y="792711"/>
            <a:ext cx="2235777" cy="740524"/>
          </a:xfrm>
          <a:prstGeom prst="rect">
            <a:avLst/>
          </a:prstGeom>
        </p:spPr>
        <p:txBody>
          <a:bodyPr anchor="ctr"/>
          <a:lstStyle>
            <a:lvl1pPr marL="0" indent="0" algn="ctr">
              <a:buNone/>
              <a:defRPr sz="4400" baseline="0">
                <a:solidFill>
                  <a:schemeClr val="accent1"/>
                </a:solidFill>
                <a:latin typeface="+mn-lt"/>
              </a:defRPr>
            </a:lvl1pPr>
          </a:lstStyle>
          <a:p>
            <a:pPr lvl="0"/>
            <a:r>
              <a:rPr lang="en-GB"/>
              <a:t>XXX</a:t>
            </a:r>
          </a:p>
        </p:txBody>
      </p:sp>
      <p:sp>
        <p:nvSpPr>
          <p:cNvPr id="22" name="Text Placeholder 17"/>
          <p:cNvSpPr>
            <a:spLocks noGrp="1"/>
          </p:cNvSpPr>
          <p:nvPr>
            <p:ph type="body" sz="quarter" idx="19" hasCustomPrompt="1"/>
          </p:nvPr>
        </p:nvSpPr>
        <p:spPr>
          <a:xfrm>
            <a:off x="9645066" y="1549541"/>
            <a:ext cx="2233186" cy="1052080"/>
          </a:xfrm>
          <a:prstGeom prst="rect">
            <a:avLst/>
          </a:prstGeom>
        </p:spPr>
        <p:txBody>
          <a:bodyPr/>
          <a:lstStyle>
            <a:lvl1pPr marL="0" indent="0" algn="ctr">
              <a:buNone/>
              <a:defRPr sz="1800" baseline="0">
                <a:solidFill>
                  <a:schemeClr val="accent1"/>
                </a:solidFill>
                <a:latin typeface="FSP DEMO - Proxima Nova Light" panose="02000506030000020004" pitchFamily="50" charset="0"/>
              </a:defRPr>
            </a:lvl1pPr>
          </a:lstStyle>
          <a:p>
            <a:pPr lvl="0"/>
            <a:r>
              <a:rPr lang="en-GB"/>
              <a:t>Copy</a:t>
            </a:r>
          </a:p>
        </p:txBody>
      </p:sp>
      <p:sp>
        <p:nvSpPr>
          <p:cNvPr id="30" name="Text Placeholder 17"/>
          <p:cNvSpPr>
            <a:spLocks noGrp="1"/>
          </p:cNvSpPr>
          <p:nvPr>
            <p:ph type="body" sz="quarter" idx="20" hasCustomPrompt="1"/>
          </p:nvPr>
        </p:nvSpPr>
        <p:spPr>
          <a:xfrm>
            <a:off x="6776611" y="4331107"/>
            <a:ext cx="2235777" cy="740524"/>
          </a:xfrm>
          <a:prstGeom prst="rect">
            <a:avLst/>
          </a:prstGeom>
        </p:spPr>
        <p:txBody>
          <a:bodyPr anchor="ctr"/>
          <a:lstStyle>
            <a:lvl1pPr marL="0" indent="0" algn="ctr">
              <a:buNone/>
              <a:defRPr sz="4400" baseline="0">
                <a:solidFill>
                  <a:schemeClr val="accent1"/>
                </a:solidFill>
                <a:latin typeface="+mn-lt"/>
              </a:defRPr>
            </a:lvl1pPr>
          </a:lstStyle>
          <a:p>
            <a:pPr lvl="0"/>
            <a:r>
              <a:rPr lang="en-GB"/>
              <a:t>XXX</a:t>
            </a:r>
          </a:p>
        </p:txBody>
      </p:sp>
      <p:sp>
        <p:nvSpPr>
          <p:cNvPr id="31" name="Text Placeholder 17"/>
          <p:cNvSpPr>
            <a:spLocks noGrp="1"/>
          </p:cNvSpPr>
          <p:nvPr>
            <p:ph type="body" sz="quarter" idx="21" hasCustomPrompt="1"/>
          </p:nvPr>
        </p:nvSpPr>
        <p:spPr>
          <a:xfrm>
            <a:off x="6779202" y="5087937"/>
            <a:ext cx="2233186" cy="1052080"/>
          </a:xfrm>
          <a:prstGeom prst="rect">
            <a:avLst/>
          </a:prstGeom>
        </p:spPr>
        <p:txBody>
          <a:bodyPr/>
          <a:lstStyle>
            <a:lvl1pPr marL="0" indent="0" algn="ctr">
              <a:buNone/>
              <a:defRPr sz="1800" baseline="0">
                <a:solidFill>
                  <a:schemeClr val="accent1"/>
                </a:solidFill>
                <a:latin typeface="FSP DEMO - Proxima Nova Light" panose="02000506030000020004" pitchFamily="50" charset="0"/>
              </a:defRPr>
            </a:lvl1pPr>
          </a:lstStyle>
          <a:p>
            <a:pPr lvl="0"/>
            <a:r>
              <a:rPr lang="en-GB"/>
              <a:t>Copy</a:t>
            </a:r>
          </a:p>
        </p:txBody>
      </p:sp>
      <p:sp>
        <p:nvSpPr>
          <p:cNvPr id="32" name="Text Placeholder 17"/>
          <p:cNvSpPr>
            <a:spLocks noGrp="1"/>
          </p:cNvSpPr>
          <p:nvPr>
            <p:ph type="body" sz="quarter" idx="22" hasCustomPrompt="1"/>
          </p:nvPr>
        </p:nvSpPr>
        <p:spPr>
          <a:xfrm>
            <a:off x="9639885" y="4331107"/>
            <a:ext cx="2235777" cy="740524"/>
          </a:xfrm>
          <a:prstGeom prst="rect">
            <a:avLst/>
          </a:prstGeom>
        </p:spPr>
        <p:txBody>
          <a:bodyPr anchor="ctr"/>
          <a:lstStyle>
            <a:lvl1pPr marL="0" indent="0" algn="ctr">
              <a:buNone/>
              <a:defRPr sz="4400" baseline="0">
                <a:solidFill>
                  <a:schemeClr val="bg2"/>
                </a:solidFill>
                <a:latin typeface="+mn-lt"/>
              </a:defRPr>
            </a:lvl1pPr>
          </a:lstStyle>
          <a:p>
            <a:pPr lvl="0"/>
            <a:r>
              <a:rPr lang="en-GB"/>
              <a:t>XXX</a:t>
            </a:r>
          </a:p>
        </p:txBody>
      </p:sp>
      <p:sp>
        <p:nvSpPr>
          <p:cNvPr id="33" name="Text Placeholder 17"/>
          <p:cNvSpPr>
            <a:spLocks noGrp="1"/>
          </p:cNvSpPr>
          <p:nvPr>
            <p:ph type="body" sz="quarter" idx="23" hasCustomPrompt="1"/>
          </p:nvPr>
        </p:nvSpPr>
        <p:spPr>
          <a:xfrm>
            <a:off x="9642476" y="5087937"/>
            <a:ext cx="2233186" cy="1052080"/>
          </a:xfrm>
          <a:prstGeom prst="rect">
            <a:avLst/>
          </a:prstGeom>
        </p:spPr>
        <p:txBody>
          <a:bodyPr/>
          <a:lstStyle>
            <a:lvl1pPr marL="0" indent="0" algn="ctr">
              <a:buNone/>
              <a:defRPr sz="1800" baseline="0">
                <a:solidFill>
                  <a:schemeClr val="bg2"/>
                </a:solidFill>
                <a:latin typeface="FSP DEMO - Proxima Nova Light" panose="02000506030000020004" pitchFamily="50" charset="0"/>
              </a:defRPr>
            </a:lvl1pPr>
          </a:lstStyle>
          <a:p>
            <a:pPr lvl="0"/>
            <a:r>
              <a:rPr lang="en-GB"/>
              <a:t>Copy</a:t>
            </a:r>
          </a:p>
        </p:txBody>
      </p:sp>
      <p:sp>
        <p:nvSpPr>
          <p:cNvPr id="34" name="Text Placeholder 17"/>
          <p:cNvSpPr>
            <a:spLocks noGrp="1"/>
          </p:cNvSpPr>
          <p:nvPr>
            <p:ph type="body" sz="quarter" idx="24" hasCustomPrompt="1"/>
          </p:nvPr>
        </p:nvSpPr>
        <p:spPr>
          <a:xfrm>
            <a:off x="6785264" y="792711"/>
            <a:ext cx="2235777" cy="740524"/>
          </a:xfrm>
          <a:prstGeom prst="rect">
            <a:avLst/>
          </a:prstGeom>
        </p:spPr>
        <p:txBody>
          <a:bodyPr anchor="ctr"/>
          <a:lstStyle>
            <a:lvl1pPr marL="0" indent="0" algn="ctr">
              <a:buNone/>
              <a:defRPr sz="4400" baseline="0">
                <a:solidFill>
                  <a:schemeClr val="bg2"/>
                </a:solidFill>
                <a:latin typeface="+mn-lt"/>
              </a:defRPr>
            </a:lvl1pPr>
          </a:lstStyle>
          <a:p>
            <a:pPr lvl="0"/>
            <a:r>
              <a:rPr lang="en-GB"/>
              <a:t>XXX</a:t>
            </a:r>
          </a:p>
        </p:txBody>
      </p:sp>
      <p:sp>
        <p:nvSpPr>
          <p:cNvPr id="35" name="Text Placeholder 17"/>
          <p:cNvSpPr>
            <a:spLocks noGrp="1"/>
          </p:cNvSpPr>
          <p:nvPr>
            <p:ph type="body" sz="quarter" idx="25" hasCustomPrompt="1"/>
          </p:nvPr>
        </p:nvSpPr>
        <p:spPr>
          <a:xfrm>
            <a:off x="6787855" y="1549541"/>
            <a:ext cx="2233186" cy="1052080"/>
          </a:xfrm>
          <a:prstGeom prst="rect">
            <a:avLst/>
          </a:prstGeom>
        </p:spPr>
        <p:txBody>
          <a:bodyPr/>
          <a:lstStyle>
            <a:lvl1pPr marL="0" indent="0" algn="ctr">
              <a:buNone/>
              <a:defRPr sz="1800" baseline="0">
                <a:solidFill>
                  <a:schemeClr val="bg2"/>
                </a:solidFill>
                <a:latin typeface="FSP DEMO - Proxima Nova Light" panose="02000506030000020004" pitchFamily="50" charset="0"/>
              </a:defRPr>
            </a:lvl1pPr>
          </a:lstStyle>
          <a:p>
            <a:pPr lvl="0"/>
            <a:r>
              <a:rPr lang="en-GB"/>
              <a:t>Copy</a:t>
            </a:r>
          </a:p>
        </p:txBody>
      </p:sp>
      <p:sp>
        <p:nvSpPr>
          <p:cNvPr id="17"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STATS TITLE HERE</a:t>
            </a:r>
            <a:endParaRPr lang="en-GB"/>
          </a:p>
        </p:txBody>
      </p:sp>
      <p:sp>
        <p:nvSpPr>
          <p:cNvPr id="19"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4" name="Picture 3">
            <a:extLst>
              <a:ext uri="{FF2B5EF4-FFF2-40B4-BE49-F238E27FC236}">
                <a16:creationId xmlns:a16="http://schemas.microsoft.com/office/drawing/2014/main" id="{6C152AE2-41A2-8AA0-EA50-54065E6048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4502048D-377A-0555-DBE0-0D5B3D7BE4A5}"/>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66158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Header and Body Text_W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824C8-D480-44F9-8DAC-55E6AFF1A1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object 2">
            <a:extLst>
              <a:ext uri="{FF2B5EF4-FFF2-40B4-BE49-F238E27FC236}">
                <a16:creationId xmlns:a16="http://schemas.microsoft.com/office/drawing/2014/main" id="{5134E26C-ECC1-420B-8B07-3038E4CCDDCD}"/>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4" name="object 3">
            <a:extLst>
              <a:ext uri="{FF2B5EF4-FFF2-40B4-BE49-F238E27FC236}">
                <a16:creationId xmlns:a16="http://schemas.microsoft.com/office/drawing/2014/main" id="{42849CE8-FD2A-4669-9684-00C87ABC71FD}"/>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5" name="Date Placeholder 14">
            <a:extLst>
              <a:ext uri="{FF2B5EF4-FFF2-40B4-BE49-F238E27FC236}">
                <a16:creationId xmlns:a16="http://schemas.microsoft.com/office/drawing/2014/main" id="{ED0FFD06-5BB9-4AA7-BA77-062D2EB1AB4E}"/>
              </a:ext>
            </a:extLst>
          </p:cNvPr>
          <p:cNvSpPr>
            <a:spLocks noGrp="1"/>
          </p:cNvSpPr>
          <p:nvPr>
            <p:ph type="dt" sz="half" idx="10"/>
          </p:nvPr>
        </p:nvSpPr>
        <p:spPr/>
        <p:txBody>
          <a:bodyPr/>
          <a:lstStyle/>
          <a:p>
            <a:r>
              <a:rPr lang="en-GB" dirty="0"/>
              <a:t>Chapter title</a:t>
            </a:r>
          </a:p>
        </p:txBody>
      </p:sp>
      <p:sp>
        <p:nvSpPr>
          <p:cNvPr id="16" name="Footer Placeholder 15">
            <a:extLst>
              <a:ext uri="{FF2B5EF4-FFF2-40B4-BE49-F238E27FC236}">
                <a16:creationId xmlns:a16="http://schemas.microsoft.com/office/drawing/2014/main" id="{C9F76D75-9899-48A5-8346-3199A7DCB930}"/>
              </a:ext>
            </a:extLst>
          </p:cNvPr>
          <p:cNvSpPr>
            <a:spLocks noGrp="1"/>
          </p:cNvSpPr>
          <p:nvPr>
            <p:ph type="ftr" sz="quarter" idx="11"/>
          </p:nvPr>
        </p:nvSpPr>
        <p:spPr/>
        <p:txBody>
          <a:bodyPr/>
          <a:lstStyle/>
          <a:p>
            <a:r>
              <a:rPr lang="en-GB" dirty="0"/>
              <a:t>Title of document</a:t>
            </a:r>
          </a:p>
        </p:txBody>
      </p:sp>
      <p:sp>
        <p:nvSpPr>
          <p:cNvPr id="17" name="Slide Number Placeholder 16">
            <a:extLst>
              <a:ext uri="{FF2B5EF4-FFF2-40B4-BE49-F238E27FC236}">
                <a16:creationId xmlns:a16="http://schemas.microsoft.com/office/drawing/2014/main" id="{D47F2FCD-BFBA-4648-A693-FE3F0845408D}"/>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
        <p:nvSpPr>
          <p:cNvPr id="18" name="Title 17">
            <a:extLst>
              <a:ext uri="{FF2B5EF4-FFF2-40B4-BE49-F238E27FC236}">
                <a16:creationId xmlns:a16="http://schemas.microsoft.com/office/drawing/2014/main" id="{026F7CB4-49D8-4A6A-8CC1-AC2F8E66ECE0}"/>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14446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6400800" y="1235166"/>
            <a:ext cx="5180025" cy="4817815"/>
          </a:xfrm>
          <a:prstGeom prst="rect">
            <a:avLst/>
          </a:prstGeom>
        </p:spPr>
        <p:txBody>
          <a:bodyPr/>
          <a:lstStyle>
            <a:lvl1pPr marL="0" indent="0">
              <a:buNone/>
              <a:defRPr sz="1800" baseline="0"/>
            </a:lvl1pPr>
          </a:lstStyle>
          <a:p>
            <a:r>
              <a:rPr lang="en-GB"/>
              <a:t>Click icon in the middle to add a chart</a:t>
            </a:r>
          </a:p>
        </p:txBody>
      </p:sp>
      <p:sp>
        <p:nvSpPr>
          <p:cNvPr id="10"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STATS TITLE HERE</a:t>
            </a:r>
            <a:endParaRPr lang="en-GB"/>
          </a:p>
        </p:txBody>
      </p:sp>
      <p:sp>
        <p:nvSpPr>
          <p:cNvPr id="11"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04DCD05F-E012-F5F1-7BAD-5EA11241A5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FDE3261C-D46E-D912-E019-5673E5170F31}"/>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807573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Graph Slide">
    <p:bg>
      <p:bgPr>
        <a:solidFill>
          <a:schemeClr val="tx1"/>
        </a:solidFill>
        <a:effectLst/>
      </p:bgPr>
    </p:bg>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6400800" y="1235166"/>
            <a:ext cx="5180025" cy="4817815"/>
          </a:xfrm>
          <a:prstGeom prst="rect">
            <a:avLst/>
          </a:prstGeom>
        </p:spPr>
        <p:txBody>
          <a:bodyPr/>
          <a:lstStyle>
            <a:lvl1pPr marL="0" indent="0">
              <a:buNone/>
              <a:defRPr sz="1800" baseline="0">
                <a:solidFill>
                  <a:schemeClr val="bg1"/>
                </a:solidFill>
              </a:defRPr>
            </a:lvl1pPr>
          </a:lstStyle>
          <a:p>
            <a:r>
              <a:rPr lang="en-GB"/>
              <a:t>Click icon in the middle to add a chart</a:t>
            </a:r>
          </a:p>
        </p:txBody>
      </p:sp>
      <p:sp>
        <p:nvSpPr>
          <p:cNvPr id="10"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STATS TITLE HERE</a:t>
            </a:r>
            <a:endParaRPr lang="en-GB"/>
          </a:p>
        </p:txBody>
      </p:sp>
      <p:sp>
        <p:nvSpPr>
          <p:cNvPr id="11"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3" name="Picture 2">
            <a:extLst>
              <a:ext uri="{FF2B5EF4-FFF2-40B4-BE49-F238E27FC236}">
                <a16:creationId xmlns:a16="http://schemas.microsoft.com/office/drawing/2014/main" id="{5B9F782F-455E-D872-E915-DA0061F35C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FAC4C84B-6C02-3E39-5B4A-34DBD3B1B2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259653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Table Placeholder 11"/>
          <p:cNvSpPr>
            <a:spLocks noGrp="1"/>
          </p:cNvSpPr>
          <p:nvPr>
            <p:ph type="tbl" sz="quarter" idx="13" hasCustomPrompt="1"/>
          </p:nvPr>
        </p:nvSpPr>
        <p:spPr>
          <a:xfrm>
            <a:off x="6400799" y="1235166"/>
            <a:ext cx="5180025" cy="4817816"/>
          </a:xfrm>
          <a:prstGeom prst="rect">
            <a:avLst/>
          </a:prstGeom>
        </p:spPr>
        <p:txBody>
          <a:bodyPr/>
          <a:lstStyle>
            <a:lvl1pPr marL="0" indent="0">
              <a:buNone/>
              <a:defRPr sz="1800" baseline="0"/>
            </a:lvl1pPr>
          </a:lstStyle>
          <a:p>
            <a:r>
              <a:rPr lang="en-GB"/>
              <a:t>Click on the icon in the middle to add a table</a:t>
            </a:r>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C60F2923-98F3-3665-B0C8-A7587736AA0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137274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1738-5C0E-88BE-DB3D-0BA8AD658D9D}"/>
              </a:ext>
            </a:extLst>
          </p:cNvPr>
          <p:cNvSpPr/>
          <p:nvPr userDrawn="1"/>
        </p:nvSpPr>
        <p:spPr>
          <a:xfrm>
            <a:off x="-1" y="0"/>
            <a:ext cx="5034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rgbClr val="003479"/>
                </a:solidFill>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solidFill>
                  <a:srgbClr val="003479"/>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ED168296-F521-1E9C-FE22-5CE1FBAA9B8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025656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1738-5C0E-88BE-DB3D-0BA8AD658D9D}"/>
              </a:ext>
            </a:extLst>
          </p:cNvPr>
          <p:cNvSpPr/>
          <p:nvPr userDrawn="1"/>
        </p:nvSpPr>
        <p:spPr>
          <a:xfrm>
            <a:off x="-1" y="0"/>
            <a:ext cx="5034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rgbClr val="003479"/>
                </a:solidFill>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10800482" cy="3710614"/>
          </a:xfrm>
          <a:prstGeom prst="rect">
            <a:avLst/>
          </a:prstGeom>
        </p:spPr>
        <p:txBody>
          <a:bodyPr numCol="3"/>
          <a:lstStyle>
            <a:lvl1pPr marL="0" indent="0">
              <a:buNone/>
              <a:defRPr sz="1200" baseline="0">
                <a:solidFill>
                  <a:srgbClr val="003479"/>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endParaRPr lang="en-GB"/>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ED168296-F521-1E9C-FE22-5CE1FBAA9B8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986148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Point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92B2-B7F5-D324-E282-83FD272BBEFC}"/>
              </a:ext>
            </a:extLst>
          </p:cNvPr>
          <p:cNvSpPr>
            <a:spLocks noGrp="1"/>
          </p:cNvSpPr>
          <p:nvPr>
            <p:ph type="title" hasCustomPrompt="1"/>
          </p:nvPr>
        </p:nvSpPr>
        <p:spPr>
          <a:xfrm>
            <a:off x="625542" y="1394300"/>
            <a:ext cx="533684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HERE</a:t>
            </a:r>
            <a:endParaRPr lang="en-GB"/>
          </a:p>
        </p:txBody>
      </p:sp>
      <p:pic>
        <p:nvPicPr>
          <p:cNvPr id="5" name="Picture 4">
            <a:extLst>
              <a:ext uri="{FF2B5EF4-FFF2-40B4-BE49-F238E27FC236}">
                <a16:creationId xmlns:a16="http://schemas.microsoft.com/office/drawing/2014/main" id="{6D801BE9-03E8-3454-B90B-948ADB3A09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CC149B3E-FA10-2B81-B907-68BE645D1C5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
        <p:nvSpPr>
          <p:cNvPr id="7" name="Content Placeholder 2">
            <a:extLst>
              <a:ext uri="{FF2B5EF4-FFF2-40B4-BE49-F238E27FC236}">
                <a16:creationId xmlns:a16="http://schemas.microsoft.com/office/drawing/2014/main" id="{2BEE0BEB-E542-F5EE-6F56-5F2973A3F42E}"/>
              </a:ext>
            </a:extLst>
          </p:cNvPr>
          <p:cNvSpPr>
            <a:spLocks noGrp="1"/>
          </p:cNvSpPr>
          <p:nvPr>
            <p:ph sz="half" idx="1" hasCustomPrompt="1"/>
          </p:nvPr>
        </p:nvSpPr>
        <p:spPr>
          <a:xfrm>
            <a:off x="625542" y="2250927"/>
            <a:ext cx="5524737" cy="3710614"/>
          </a:xfrm>
          <a:prstGeom prst="rect">
            <a:avLst/>
          </a:prstGeom>
        </p:spPr>
        <p:txBody>
          <a:bodyPr/>
          <a:lstStyle>
            <a:lvl1pPr marL="285750" indent="-285750">
              <a:buFont typeface="Arial" panose="020B0604020202020204" pitchFamily="34" charset="0"/>
              <a:buChar char="•"/>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a:p>
            <a:pPr lvl="0"/>
            <a:r>
              <a:rPr lang="en-GB"/>
              <a:t>Copy goes here</a:t>
            </a:r>
          </a:p>
          <a:p>
            <a:pPr lvl="0"/>
            <a:r>
              <a:rPr lang="en-GB"/>
              <a:t>Copy goes here</a:t>
            </a:r>
          </a:p>
          <a:p>
            <a:pPr lvl="0"/>
            <a:r>
              <a:rPr lang="en-GB"/>
              <a:t>Copy goes here</a:t>
            </a:r>
          </a:p>
          <a:p>
            <a:pPr lvl="0"/>
            <a:endParaRPr lang="en-GB"/>
          </a:p>
          <a:p>
            <a:pPr lvl="0"/>
            <a:endParaRPr lang="en-GB"/>
          </a:p>
          <a:p>
            <a:pPr lvl="0"/>
            <a:endParaRPr lang="en-GB"/>
          </a:p>
        </p:txBody>
      </p:sp>
    </p:spTree>
    <p:extLst>
      <p:ext uri="{BB962C8B-B14F-4D97-AF65-F5344CB8AC3E}">
        <p14:creationId xmlns:p14="http://schemas.microsoft.com/office/powerpoint/2010/main" val="248429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ssets Slide">
    <p:bg>
      <p:bgPr>
        <a:solidFill>
          <a:schemeClr val="tx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1035" y="1025236"/>
            <a:ext cx="11289147" cy="931784"/>
          </a:xfrm>
          <a:prstGeom prst="rect">
            <a:avLst/>
          </a:prstGeom>
        </p:spPr>
        <p:txBody>
          <a:bodyPr anchor="b"/>
          <a:lstStyle>
            <a:lvl1pPr algn="ct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pic>
        <p:nvPicPr>
          <p:cNvPr id="3" name="Picture 2">
            <a:extLst>
              <a:ext uri="{FF2B5EF4-FFF2-40B4-BE49-F238E27FC236}">
                <a16:creationId xmlns:a16="http://schemas.microsoft.com/office/drawing/2014/main" id="{6AE13C26-6450-2789-79BD-0ED9B49167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47279422-85F4-6EF8-1C19-4C0ED0A66307}"/>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
        <p:nvSpPr>
          <p:cNvPr id="5" name="Picture Placeholder 30">
            <a:extLst>
              <a:ext uri="{FF2B5EF4-FFF2-40B4-BE49-F238E27FC236}">
                <a16:creationId xmlns:a16="http://schemas.microsoft.com/office/drawing/2014/main" id="{5530EFB3-E1CD-E171-862C-9B505DE4C9BA}"/>
              </a:ext>
            </a:extLst>
          </p:cNvPr>
          <p:cNvSpPr>
            <a:spLocks noGrp="1"/>
          </p:cNvSpPr>
          <p:nvPr>
            <p:ph type="pic" sz="quarter" idx="24"/>
          </p:nvPr>
        </p:nvSpPr>
        <p:spPr>
          <a:xfrm>
            <a:off x="8560519"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GB"/>
              <a:t>Click icon to add picture</a:t>
            </a:r>
          </a:p>
        </p:txBody>
      </p:sp>
      <p:sp>
        <p:nvSpPr>
          <p:cNvPr id="6" name="Picture Placeholder 29">
            <a:extLst>
              <a:ext uri="{FF2B5EF4-FFF2-40B4-BE49-F238E27FC236}">
                <a16:creationId xmlns:a16="http://schemas.microsoft.com/office/drawing/2014/main" id="{A077CDCF-4CB8-498C-3643-52A3388B3207}"/>
              </a:ext>
            </a:extLst>
          </p:cNvPr>
          <p:cNvSpPr>
            <a:spLocks noGrp="1"/>
          </p:cNvSpPr>
          <p:nvPr>
            <p:ph type="pic" sz="quarter" idx="23"/>
          </p:nvPr>
        </p:nvSpPr>
        <p:spPr>
          <a:xfrm>
            <a:off x="513945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GB"/>
              <a:t>Click icon to add picture</a:t>
            </a:r>
          </a:p>
        </p:txBody>
      </p:sp>
      <p:sp>
        <p:nvSpPr>
          <p:cNvPr id="7" name="Picture Placeholder 28">
            <a:extLst>
              <a:ext uri="{FF2B5EF4-FFF2-40B4-BE49-F238E27FC236}">
                <a16:creationId xmlns:a16="http://schemas.microsoft.com/office/drawing/2014/main" id="{EFDFC356-958B-21FD-2627-5FA0F13E63A3}"/>
              </a:ext>
            </a:extLst>
          </p:cNvPr>
          <p:cNvSpPr>
            <a:spLocks noGrp="1"/>
          </p:cNvSpPr>
          <p:nvPr>
            <p:ph type="pic" sz="quarter" idx="22"/>
          </p:nvPr>
        </p:nvSpPr>
        <p:spPr>
          <a:xfrm>
            <a:off x="171839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GB"/>
              <a:t>Click icon to add picture</a:t>
            </a:r>
          </a:p>
        </p:txBody>
      </p:sp>
      <p:sp>
        <p:nvSpPr>
          <p:cNvPr id="8" name="Text Placeholder 17">
            <a:extLst>
              <a:ext uri="{FF2B5EF4-FFF2-40B4-BE49-F238E27FC236}">
                <a16:creationId xmlns:a16="http://schemas.microsoft.com/office/drawing/2014/main" id="{9C10D0DE-95E6-E2F6-D649-A5BA71C5868E}"/>
              </a:ext>
            </a:extLst>
          </p:cNvPr>
          <p:cNvSpPr>
            <a:spLocks noGrp="1"/>
          </p:cNvSpPr>
          <p:nvPr>
            <p:ph type="body" sz="quarter" idx="16" hasCustomPrompt="1"/>
          </p:nvPr>
        </p:nvSpPr>
        <p:spPr>
          <a:xfrm>
            <a:off x="1417835"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9" name="Text Placeholder 17">
            <a:extLst>
              <a:ext uri="{FF2B5EF4-FFF2-40B4-BE49-F238E27FC236}">
                <a16:creationId xmlns:a16="http://schemas.microsoft.com/office/drawing/2014/main" id="{35930EC3-D15D-E334-F422-669648FB76E8}"/>
              </a:ext>
            </a:extLst>
          </p:cNvPr>
          <p:cNvSpPr>
            <a:spLocks noGrp="1"/>
          </p:cNvSpPr>
          <p:nvPr>
            <p:ph type="body" sz="quarter" idx="17" hasCustomPrompt="1"/>
          </p:nvPr>
        </p:nvSpPr>
        <p:spPr>
          <a:xfrm>
            <a:off x="4838896"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11" name="Text Placeholder 17">
            <a:extLst>
              <a:ext uri="{FF2B5EF4-FFF2-40B4-BE49-F238E27FC236}">
                <a16:creationId xmlns:a16="http://schemas.microsoft.com/office/drawing/2014/main" id="{EAAFF068-E12E-CE27-0BDA-DCF7A6A2274B}"/>
              </a:ext>
            </a:extLst>
          </p:cNvPr>
          <p:cNvSpPr>
            <a:spLocks noGrp="1"/>
          </p:cNvSpPr>
          <p:nvPr>
            <p:ph type="body" sz="quarter" idx="18" hasCustomPrompt="1"/>
          </p:nvPr>
        </p:nvSpPr>
        <p:spPr>
          <a:xfrm>
            <a:off x="8259957"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12" name="Text Placeholder 17">
            <a:extLst>
              <a:ext uri="{FF2B5EF4-FFF2-40B4-BE49-F238E27FC236}">
                <a16:creationId xmlns:a16="http://schemas.microsoft.com/office/drawing/2014/main" id="{35B4F6FC-85F1-3D5D-7849-3D9DCF75B9C2}"/>
              </a:ext>
            </a:extLst>
          </p:cNvPr>
          <p:cNvSpPr>
            <a:spLocks noGrp="1"/>
          </p:cNvSpPr>
          <p:nvPr>
            <p:ph type="body" sz="quarter" idx="19" hasCustomPrompt="1"/>
          </p:nvPr>
        </p:nvSpPr>
        <p:spPr>
          <a:xfrm>
            <a:off x="1546658"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
        <p:nvSpPr>
          <p:cNvPr id="13" name="Text Placeholder 17">
            <a:extLst>
              <a:ext uri="{FF2B5EF4-FFF2-40B4-BE49-F238E27FC236}">
                <a16:creationId xmlns:a16="http://schemas.microsoft.com/office/drawing/2014/main" id="{E94BB0E0-E031-7CA3-5E40-D127764E78FC}"/>
              </a:ext>
            </a:extLst>
          </p:cNvPr>
          <p:cNvSpPr>
            <a:spLocks noGrp="1"/>
          </p:cNvSpPr>
          <p:nvPr>
            <p:ph type="body" sz="quarter" idx="20" hasCustomPrompt="1"/>
          </p:nvPr>
        </p:nvSpPr>
        <p:spPr>
          <a:xfrm>
            <a:off x="4967719"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
        <p:nvSpPr>
          <p:cNvPr id="14" name="Text Placeholder 17">
            <a:extLst>
              <a:ext uri="{FF2B5EF4-FFF2-40B4-BE49-F238E27FC236}">
                <a16:creationId xmlns:a16="http://schemas.microsoft.com/office/drawing/2014/main" id="{697CB1BB-EC84-FF92-1C92-9BABC508F43F}"/>
              </a:ext>
            </a:extLst>
          </p:cNvPr>
          <p:cNvSpPr>
            <a:spLocks noGrp="1"/>
          </p:cNvSpPr>
          <p:nvPr>
            <p:ph type="body" sz="quarter" idx="21" hasCustomPrompt="1"/>
          </p:nvPr>
        </p:nvSpPr>
        <p:spPr>
          <a:xfrm>
            <a:off x="8388780"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Tree>
    <p:extLst>
      <p:ext uri="{BB962C8B-B14F-4D97-AF65-F5344CB8AC3E}">
        <p14:creationId xmlns:p14="http://schemas.microsoft.com/office/powerpoint/2010/main" val="3027870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57208-2DC4-A27D-50F1-D2351451EF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F9A70210-AFCE-D31B-9310-84AC7BD177CF}"/>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5079655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7AD7C-32FF-629D-811A-065310684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072F0562-95E0-9441-B61C-312CD2BC7FB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6921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rk Blank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C73FF-D0F5-786B-D507-3444FCD18D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7703BBA6-BB1A-BAD2-50EA-4C76FF9A538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414767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9EE13548-3C2F-40AB-A020-26F4C3751490}"/>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4D44FAD4-EFA3-4E68-94B3-9AF08C48F2E7}"/>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2" name="Date Placeholder 11">
            <a:extLst>
              <a:ext uri="{FF2B5EF4-FFF2-40B4-BE49-F238E27FC236}">
                <a16:creationId xmlns:a16="http://schemas.microsoft.com/office/drawing/2014/main" id="{104AFFB5-27D4-4C08-9DCE-0F1E7D198650}"/>
              </a:ext>
            </a:extLst>
          </p:cNvPr>
          <p:cNvSpPr>
            <a:spLocks noGrp="1"/>
          </p:cNvSpPr>
          <p:nvPr>
            <p:ph type="dt" sz="half" idx="10"/>
          </p:nvPr>
        </p:nvSpPr>
        <p:spPr/>
        <p:txBody>
          <a:bodyPr/>
          <a:lstStyle/>
          <a:p>
            <a:r>
              <a:rPr lang="en-GB" dirty="0"/>
              <a:t>Chapter title</a:t>
            </a:r>
          </a:p>
        </p:txBody>
      </p:sp>
      <p:sp>
        <p:nvSpPr>
          <p:cNvPr id="13" name="Footer Placeholder 12">
            <a:extLst>
              <a:ext uri="{FF2B5EF4-FFF2-40B4-BE49-F238E27FC236}">
                <a16:creationId xmlns:a16="http://schemas.microsoft.com/office/drawing/2014/main" id="{DD0B58A9-A83F-4C36-9554-F5F1AAFE2A50}"/>
              </a:ext>
            </a:extLst>
          </p:cNvPr>
          <p:cNvSpPr>
            <a:spLocks noGrp="1"/>
          </p:cNvSpPr>
          <p:nvPr>
            <p:ph type="ftr" sz="quarter" idx="11"/>
          </p:nvPr>
        </p:nvSpPr>
        <p:spPr/>
        <p:txBody>
          <a:bodyPr/>
          <a:lstStyle/>
          <a:p>
            <a:r>
              <a:rPr lang="en-GB" dirty="0"/>
              <a:t>Title of document</a:t>
            </a:r>
          </a:p>
        </p:txBody>
      </p:sp>
      <p:sp>
        <p:nvSpPr>
          <p:cNvPr id="14" name="Slide Number Placeholder 13">
            <a:extLst>
              <a:ext uri="{FF2B5EF4-FFF2-40B4-BE49-F238E27FC236}">
                <a16:creationId xmlns:a16="http://schemas.microsoft.com/office/drawing/2014/main" id="{78866014-9518-4C64-BC0E-AC7775D6E2D4}"/>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
        <p:nvSpPr>
          <p:cNvPr id="15" name="Title 14">
            <a:extLst>
              <a:ext uri="{FF2B5EF4-FFF2-40B4-BE49-F238E27FC236}">
                <a16:creationId xmlns:a16="http://schemas.microsoft.com/office/drawing/2014/main" id="{43BC1F79-D6CC-4049-B37F-B3AC7BC02279}"/>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343416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003479"/>
              </a:gs>
              <a:gs pos="100000">
                <a:srgbClr val="182D4C"/>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25542" y="1811988"/>
            <a:ext cx="9144000" cy="959358"/>
          </a:xfrm>
          <a:prstGeom prst="rect">
            <a:avLst/>
          </a:prstGeom>
        </p:spPr>
        <p:txBody>
          <a:bodyPr anchor="b"/>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Thank you</a:t>
            </a:r>
          </a:p>
        </p:txBody>
      </p:sp>
      <p:pic>
        <p:nvPicPr>
          <p:cNvPr id="4" name="Picture 3">
            <a:extLst>
              <a:ext uri="{FF2B5EF4-FFF2-40B4-BE49-F238E27FC236}">
                <a16:creationId xmlns:a16="http://schemas.microsoft.com/office/drawing/2014/main" id="{0C4FEEB4-4080-AB3C-986E-D3D14917EA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241914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12A0C9C9-5FA1-4A68-B491-D177597EAD8E}"/>
              </a:ext>
            </a:extLst>
          </p:cNvPr>
          <p:cNvSpPr>
            <a:spLocks noGrp="1"/>
          </p:cNvSpPr>
          <p:nvPr>
            <p:ph type="dt" sz="half" idx="10"/>
          </p:nvPr>
        </p:nvSpPr>
        <p:spPr/>
        <p:txBody>
          <a:bodyPr/>
          <a:lstStyle/>
          <a:p>
            <a:r>
              <a:rPr lang="en-GB" dirty="0"/>
              <a:t>Chapter title</a:t>
            </a:r>
          </a:p>
        </p:txBody>
      </p:sp>
      <p:sp>
        <p:nvSpPr>
          <p:cNvPr id="12" name="Footer Placeholder 11">
            <a:extLst>
              <a:ext uri="{FF2B5EF4-FFF2-40B4-BE49-F238E27FC236}">
                <a16:creationId xmlns:a16="http://schemas.microsoft.com/office/drawing/2014/main" id="{A5921477-F1EE-4201-B102-27542DAD7899}"/>
              </a:ext>
            </a:extLst>
          </p:cNvPr>
          <p:cNvSpPr>
            <a:spLocks noGrp="1"/>
          </p:cNvSpPr>
          <p:nvPr>
            <p:ph type="ftr" sz="quarter" idx="11"/>
          </p:nvPr>
        </p:nvSpPr>
        <p:spPr/>
        <p:txBody>
          <a:bodyPr/>
          <a:lstStyle/>
          <a:p>
            <a:r>
              <a:rPr lang="en-GB" dirty="0"/>
              <a:t>Title of document</a:t>
            </a:r>
          </a:p>
        </p:txBody>
      </p:sp>
      <p:sp>
        <p:nvSpPr>
          <p:cNvPr id="13" name="Slide Number Placeholder 12">
            <a:extLst>
              <a:ext uri="{FF2B5EF4-FFF2-40B4-BE49-F238E27FC236}">
                <a16:creationId xmlns:a16="http://schemas.microsoft.com/office/drawing/2014/main" id="{E1F27CCD-428E-4CA9-B025-D28697DE5390}"/>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Tree>
    <p:extLst>
      <p:ext uri="{BB962C8B-B14F-4D97-AF65-F5344CB8AC3E}">
        <p14:creationId xmlns:p14="http://schemas.microsoft.com/office/powerpoint/2010/main" val="6615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5.png"/><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6.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theme" Target="../theme/theme6.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9F987-A316-4485-87F3-7C5F1A4B5799}"/>
              </a:ext>
            </a:extLst>
          </p:cNvPr>
          <p:cNvSpPr>
            <a:spLocks noGrp="1"/>
          </p:cNvSpPr>
          <p:nvPr>
            <p:ph type="title"/>
          </p:nvPr>
        </p:nvSpPr>
        <p:spPr>
          <a:xfrm>
            <a:off x="1530736" y="766178"/>
            <a:ext cx="7346456" cy="495519"/>
          </a:xfrm>
          <a:prstGeom prst="rect">
            <a:avLst/>
          </a:prstGeom>
        </p:spPr>
        <p:txBody>
          <a:bodyPr vert="horz" lIns="0" tIns="0" rIns="0" bIns="0" rtlCol="0" anchor="t" anchorCtr="0">
            <a:spAutoFit/>
          </a:bodyPr>
          <a:lstStyle/>
          <a:p>
            <a:r>
              <a:rPr lang="en-GB"/>
              <a:t>edit Master title style</a:t>
            </a:r>
          </a:p>
        </p:txBody>
      </p:sp>
      <p:sp>
        <p:nvSpPr>
          <p:cNvPr id="4" name="Date Placeholder 3">
            <a:extLst>
              <a:ext uri="{FF2B5EF4-FFF2-40B4-BE49-F238E27FC236}">
                <a16:creationId xmlns:a16="http://schemas.microsoft.com/office/drawing/2014/main" id="{BA5B695A-1730-42E7-98F7-9B1EE43EE43C}"/>
              </a:ext>
            </a:extLst>
          </p:cNvPr>
          <p:cNvSpPr>
            <a:spLocks noGrp="1"/>
          </p:cNvSpPr>
          <p:nvPr>
            <p:ph type="dt" sz="half" idx="2"/>
          </p:nvPr>
        </p:nvSpPr>
        <p:spPr>
          <a:xfrm>
            <a:off x="1530735" y="460876"/>
            <a:ext cx="7346456" cy="153975"/>
          </a:xfrm>
          <a:prstGeom prst="rect">
            <a:avLst/>
          </a:prstGeom>
        </p:spPr>
        <p:txBody>
          <a:bodyPr vert="horz" lIns="0" tIns="0" rIns="0" bIns="0" rtlCol="0" anchor="t" anchorCtr="0">
            <a:spAutoFit/>
          </a:bodyPr>
          <a:lstStyle>
            <a:lvl1pPr algn="l">
              <a:defRPr sz="1001" b="1" cap="all" baseline="0">
                <a:solidFill>
                  <a:schemeClr val="tx2"/>
                </a:solidFill>
              </a:defRPr>
            </a:lvl1pPr>
          </a:lstStyle>
          <a:p>
            <a:r>
              <a:rPr lang="en-GB" dirty="0"/>
              <a:t>Chapter title</a:t>
            </a:r>
          </a:p>
        </p:txBody>
      </p:sp>
      <p:sp>
        <p:nvSpPr>
          <p:cNvPr id="5" name="Footer Placeholder 4">
            <a:extLst>
              <a:ext uri="{FF2B5EF4-FFF2-40B4-BE49-F238E27FC236}">
                <a16:creationId xmlns:a16="http://schemas.microsoft.com/office/drawing/2014/main" id="{08396DC1-5E3D-4FF9-8CA3-9449AF8A9FB1}"/>
              </a:ext>
            </a:extLst>
          </p:cNvPr>
          <p:cNvSpPr>
            <a:spLocks noGrp="1"/>
          </p:cNvSpPr>
          <p:nvPr>
            <p:ph type="ftr" sz="quarter" idx="3"/>
          </p:nvPr>
        </p:nvSpPr>
        <p:spPr>
          <a:xfrm>
            <a:off x="1530735" y="271960"/>
            <a:ext cx="7346456" cy="153975"/>
          </a:xfrm>
          <a:prstGeom prst="rect">
            <a:avLst/>
          </a:prstGeom>
        </p:spPr>
        <p:txBody>
          <a:bodyPr vert="horz" lIns="0" tIns="0" rIns="0" bIns="0" rtlCol="0" anchor="t" anchorCtr="0">
            <a:spAutoFit/>
          </a:bodyPr>
          <a:lstStyle>
            <a:lvl1pPr algn="l">
              <a:defRPr sz="1001" cap="all" baseline="0">
                <a:solidFill>
                  <a:schemeClr val="tx2"/>
                </a:solidFill>
              </a:defRPr>
            </a:lvl1pPr>
          </a:lstStyle>
          <a:p>
            <a:r>
              <a:rPr lang="en-GB" dirty="0"/>
              <a:t>Title of document</a:t>
            </a:r>
          </a:p>
        </p:txBody>
      </p:sp>
      <p:sp>
        <p:nvSpPr>
          <p:cNvPr id="6" name="Slide Number Placeholder 5">
            <a:extLst>
              <a:ext uri="{FF2B5EF4-FFF2-40B4-BE49-F238E27FC236}">
                <a16:creationId xmlns:a16="http://schemas.microsoft.com/office/drawing/2014/main" id="{ACDA9008-F76D-4FC2-9BE2-65E8E79D1922}"/>
              </a:ext>
            </a:extLst>
          </p:cNvPr>
          <p:cNvSpPr>
            <a:spLocks noGrp="1"/>
          </p:cNvSpPr>
          <p:nvPr>
            <p:ph type="sldNum" sz="quarter" idx="4"/>
          </p:nvPr>
        </p:nvSpPr>
        <p:spPr>
          <a:xfrm>
            <a:off x="560452" y="271960"/>
            <a:ext cx="436639" cy="153975"/>
          </a:xfrm>
          <a:prstGeom prst="rect">
            <a:avLst/>
          </a:prstGeom>
        </p:spPr>
        <p:txBody>
          <a:bodyPr vert="horz" wrap="square" lIns="0" tIns="0" rIns="0" bIns="0" rtlCol="0" anchor="t" anchorCtr="0">
            <a:spAutoFit/>
          </a:bodyPr>
          <a:lstStyle>
            <a:lvl1pPr algn="r">
              <a:defRPr sz="1001">
                <a:solidFill>
                  <a:schemeClr val="tx2"/>
                </a:solidFill>
              </a:defRPr>
            </a:lvl1pPr>
          </a:lstStyle>
          <a:p>
            <a:pPr algn="l"/>
            <a:fld id="{583B3A6A-1478-43D0-ACDC-254C2F6475F4}" type="slidenum">
              <a:rPr lang="en-GB" smtClean="0"/>
              <a:pPr algn="l"/>
              <a:t>‹#›</a:t>
            </a:fld>
            <a:endParaRPr lang="en-GB" dirty="0"/>
          </a:p>
        </p:txBody>
      </p:sp>
      <p:sp>
        <p:nvSpPr>
          <p:cNvPr id="3" name="Text Placeholder 2">
            <a:extLst>
              <a:ext uri="{FF2B5EF4-FFF2-40B4-BE49-F238E27FC236}">
                <a16:creationId xmlns:a16="http://schemas.microsoft.com/office/drawing/2014/main" id="{1FAFC12B-4C77-42DD-8451-8617B9F10000}"/>
              </a:ext>
            </a:extLst>
          </p:cNvPr>
          <p:cNvSpPr>
            <a:spLocks noGrp="1"/>
          </p:cNvSpPr>
          <p:nvPr>
            <p:ph type="body" idx="1"/>
          </p:nvPr>
        </p:nvSpPr>
        <p:spPr>
          <a:xfrm>
            <a:off x="1530736" y="1371496"/>
            <a:ext cx="9016601" cy="497733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9294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554492" rtl="0" eaLnBrk="1" latinLnBrk="0" hangingPunct="1">
        <a:lnSpc>
          <a:spcPct val="90000"/>
        </a:lnSpc>
        <a:spcBef>
          <a:spcPct val="0"/>
        </a:spcBef>
        <a:buNone/>
        <a:defRPr sz="3578" b="1" kern="1200" cap="all" baseline="0">
          <a:solidFill>
            <a:schemeClr val="accent4"/>
          </a:solidFill>
          <a:latin typeface="+mj-lt"/>
          <a:ea typeface="+mj-ea"/>
          <a:cs typeface="+mj-cs"/>
        </a:defRPr>
      </a:lvl1pPr>
    </p:titleStyle>
    <p:bodyStyle>
      <a:lvl1pPr marL="0" indent="0" algn="l" defTabSz="554492" rtl="0" eaLnBrk="1" latinLnBrk="0" hangingPunct="1">
        <a:lnSpc>
          <a:spcPct val="90000"/>
        </a:lnSpc>
        <a:spcBef>
          <a:spcPts val="0"/>
        </a:spcBef>
        <a:spcAft>
          <a:spcPts val="1213"/>
        </a:spcAft>
        <a:buFont typeface="Arial" panose="020B0604020202020204" pitchFamily="34" charset="0"/>
        <a:buNone/>
        <a:defRPr sz="2759" kern="1200" spc="-85" baseline="0">
          <a:solidFill>
            <a:schemeClr val="tx2"/>
          </a:solidFill>
          <a:latin typeface="+mn-lt"/>
          <a:ea typeface="+mn-ea"/>
          <a:cs typeface="+mn-cs"/>
        </a:defRPr>
      </a:lvl1pPr>
      <a:lvl2pPr marL="0" indent="0" algn="l" defTabSz="554492" rtl="0" eaLnBrk="1" latinLnBrk="0" hangingPunct="1">
        <a:lnSpc>
          <a:spcPct val="90000"/>
        </a:lnSpc>
        <a:spcBef>
          <a:spcPts val="1213"/>
        </a:spcBef>
        <a:buFont typeface="Arial" panose="020B0604020202020204" pitchFamily="34" charset="0"/>
        <a:buNone/>
        <a:defRPr sz="2001" kern="1200" spc="-36" baseline="0">
          <a:solidFill>
            <a:schemeClr val="tx2"/>
          </a:solidFill>
          <a:latin typeface="+mn-lt"/>
          <a:ea typeface="+mn-ea"/>
          <a:cs typeface="+mn-cs"/>
        </a:defRPr>
      </a:lvl2pPr>
      <a:lvl3pPr marL="283795" indent="-283795" algn="l" defTabSz="554492" rtl="0" eaLnBrk="1" latinLnBrk="0" hangingPunct="1">
        <a:lnSpc>
          <a:spcPct val="90000"/>
        </a:lnSpc>
        <a:spcBef>
          <a:spcPts val="1213"/>
        </a:spcBef>
        <a:buFont typeface="Wingdings" panose="05000000000000000000" pitchFamily="2" charset="2"/>
        <a:buChar char="§"/>
        <a:defRPr sz="2001" kern="1200" spc="-36" baseline="0">
          <a:solidFill>
            <a:schemeClr val="tx2"/>
          </a:solidFill>
          <a:latin typeface="+mn-lt"/>
          <a:ea typeface="+mn-ea"/>
          <a:cs typeface="+mn-cs"/>
        </a:defRPr>
      </a:lvl3pPr>
      <a:lvl4pPr marL="523930" indent="-240134" algn="l" defTabSz="554492" rtl="0" eaLnBrk="1" latinLnBrk="0" hangingPunct="1">
        <a:lnSpc>
          <a:spcPct val="90000"/>
        </a:lnSpc>
        <a:spcBef>
          <a:spcPts val="910"/>
        </a:spcBef>
        <a:buFont typeface="Wingdings" panose="05000000000000000000" pitchFamily="2" charset="2"/>
        <a:buChar char="§"/>
        <a:defRPr sz="1577" kern="1200" spc="-36" baseline="0">
          <a:solidFill>
            <a:schemeClr val="tx2"/>
          </a:solidFill>
          <a:latin typeface="+mn-lt"/>
          <a:ea typeface="+mn-ea"/>
          <a:cs typeface="+mn-cs"/>
        </a:defRPr>
      </a:lvl4pPr>
      <a:lvl5pPr marL="764064" indent="-240134" algn="l" defTabSz="554492" rtl="0" eaLnBrk="1" latinLnBrk="0" hangingPunct="1">
        <a:lnSpc>
          <a:spcPct val="90000"/>
        </a:lnSpc>
        <a:spcBef>
          <a:spcPts val="910"/>
        </a:spcBef>
        <a:buFont typeface="Trebuchet MS" panose="020B0603020202020204" pitchFamily="34" charset="0"/>
        <a:buChar char="—"/>
        <a:defRPr sz="1577" kern="1200" spc="-36" baseline="0">
          <a:solidFill>
            <a:schemeClr val="tx2"/>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2652008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53"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6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6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7560623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595959"/>
              </a:buClr>
              <a:buSzPts val="4000"/>
              <a:buFont typeface="Arial Rounded"/>
              <a:buNone/>
              <a:defRPr sz="4000" b="1" i="0" u="none" strike="noStrike" cap="none">
                <a:solidFill>
                  <a:srgbClr val="595959"/>
                </a:solidFill>
                <a:latin typeface="Arial Rounded"/>
                <a:ea typeface="Arial Rounded"/>
                <a:cs typeface="Arial Rounded"/>
                <a:sym typeface="Arial Rounde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2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rgbClr val="006600"/>
              </a:buClr>
              <a:buSzPts val="2800"/>
              <a:buFont typeface="Arial"/>
              <a:buChar char="•"/>
              <a:defRPr sz="2800" b="0" i="0" u="none" strike="noStrike" cap="none">
                <a:solidFill>
                  <a:srgbClr val="006600"/>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27"/>
          <p:cNvSpPr txBox="1">
            <a:spLocks noGrp="1"/>
          </p:cNvSpPr>
          <p:nvPr>
            <p:ph type="ftr" idx="11"/>
          </p:nvPr>
        </p:nvSpPr>
        <p:spPr>
          <a:xfrm>
            <a:off x="2543608" y="6356363"/>
            <a:ext cx="7104789"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27"/>
          <p:cNvSpPr txBox="1">
            <a:spLocks noGrp="1"/>
          </p:cNvSpPr>
          <p:nvPr>
            <p:ph type="sldNum" idx="12"/>
          </p:nvPr>
        </p:nvSpPr>
        <p:spPr>
          <a:xfrm>
            <a:off x="10992544" y="6356363"/>
            <a:ext cx="58985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79" name="Google Shape;79;p27" descr="CEE logo.tiff"/>
          <p:cNvPicPr preferRelativeResize="0"/>
          <p:nvPr/>
        </p:nvPicPr>
        <p:blipFill rotWithShape="1">
          <a:blip r:embed="rId10">
            <a:alphaModFix/>
          </a:blip>
          <a:srcRect/>
          <a:stretch/>
        </p:blipFill>
        <p:spPr>
          <a:xfrm>
            <a:off x="431373" y="5815611"/>
            <a:ext cx="2112235" cy="1042401"/>
          </a:xfrm>
          <a:prstGeom prst="rect">
            <a:avLst/>
          </a:prstGeom>
          <a:noFill/>
          <a:ln>
            <a:noFill/>
          </a:ln>
        </p:spPr>
      </p:pic>
      <p:sp>
        <p:nvSpPr>
          <p:cNvPr id="80" name="Google Shape;80;p27"/>
          <p:cNvSpPr txBox="1">
            <a:spLocks noGrp="1"/>
          </p:cNvSpPr>
          <p:nvPr>
            <p:ph type="dt" idx="10"/>
          </p:nvPr>
        </p:nvSpPr>
        <p:spPr>
          <a:xfrm>
            <a:off x="9744405" y="6356363"/>
            <a:ext cx="126193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9486075"/>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01/05/2024</a:t>
            </a:fld>
            <a:endParaRPr lang="en-GB" dirty="0"/>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dirty="0"/>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35404059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396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SP DEMO - Proxima Nova"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SP DEMO - Proxima Nova"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SP DEMO - Proxima Nova"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SP DEMO - Proxima Nova"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SP DEMO - 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7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7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diagramData" Target="../diagrams/data7.xml"/><Relationship Id="rId21" Type="http://schemas.openxmlformats.org/officeDocument/2006/relationships/image" Target="../media/image48.svg"/><Relationship Id="rId7" Type="http://schemas.microsoft.com/office/2007/relationships/diagramDrawing" Target="../diagrams/drawing7.xml"/><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21.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60.xml"/><Relationship Id="rId6" Type="http://schemas.openxmlformats.org/officeDocument/2006/relationships/diagramColors" Target="../diagrams/colors7.xml"/><Relationship Id="rId11" Type="http://schemas.openxmlformats.org/officeDocument/2006/relationships/image" Target="../media/image38.svg"/><Relationship Id="rId5" Type="http://schemas.openxmlformats.org/officeDocument/2006/relationships/diagramQuickStyle" Target="../diagrams/quickStyle7.xml"/><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diagramLayout" Target="../diagrams/layout7.xml"/><Relationship Id="rId9" Type="http://schemas.openxmlformats.org/officeDocument/2006/relationships/image" Target="../media/image36.sv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hyperlink" Target="https://pixabay.com/en/bristol-england-bridge-architecture-237282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hyperlink" Target="https://creativecommons.org/licenses/by/3.0/" TargetMode="External"/><Relationship Id="rId4" Type="http://schemas.openxmlformats.org/officeDocument/2006/relationships/hyperlink" Target="https://photoeverywhere.co.uk/britain/cornwall/slides/cornish_countryside.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61.xml"/><Relationship Id="rId5" Type="http://schemas.openxmlformats.org/officeDocument/2006/relationships/hyperlink" Target="https://creativecommons.org/licenses/by-nc-sa/3.0/" TargetMode="External"/><Relationship Id="rId4" Type="http://schemas.openxmlformats.org/officeDocument/2006/relationships/hyperlink" Target="https://www.eoi.es/blogs/imsd/offshore-win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61.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a:t>Welcome </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491096"/>
          </a:xfrm>
          <a:prstGeom prst="rect">
            <a:avLst/>
          </a:prstGeom>
        </p:spPr>
        <p:txBody>
          <a:bodyPr wrap="square" lIns="91440" tIns="45720" rIns="91440" bIns="45720" anchor="t">
            <a:spAutoFit/>
          </a:bodyPr>
          <a:lstStyle/>
          <a:p>
            <a:pPr lvl="0">
              <a:lnSpc>
                <a:spcPct val="115000"/>
              </a:lnSpc>
              <a:spcBef>
                <a:spcPts val="600"/>
              </a:spcBef>
              <a:spcAft>
                <a:spcPts val="0"/>
              </a:spcAft>
            </a:pPr>
            <a:endParaRPr lang="en-GB" sz="240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72DA87B-CDDC-406A-ACE4-33C9064A8DA8}"/>
              </a:ext>
            </a:extLst>
          </p:cNvPr>
          <p:cNvPicPr>
            <a:picLocks noChangeAspect="1"/>
          </p:cNvPicPr>
          <p:nvPr/>
        </p:nvPicPr>
        <p:blipFill>
          <a:blip r:embed="rId3"/>
          <a:stretch>
            <a:fillRect/>
          </a:stretch>
        </p:blipFill>
        <p:spPr>
          <a:xfrm>
            <a:off x="-338847" y="-1042665"/>
            <a:ext cx="12530847" cy="8348677"/>
          </a:xfrm>
          <a:prstGeom prst="rect">
            <a:avLst/>
          </a:prstGeom>
        </p:spPr>
      </p:pic>
      <p:sp>
        <p:nvSpPr>
          <p:cNvPr id="7" name="TextBox 6">
            <a:extLst>
              <a:ext uri="{FF2B5EF4-FFF2-40B4-BE49-F238E27FC236}">
                <a16:creationId xmlns:a16="http://schemas.microsoft.com/office/drawing/2014/main" id="{A1C5DF5C-3505-4308-91B4-13CBCE58F2E5}"/>
              </a:ext>
            </a:extLst>
          </p:cNvPr>
          <p:cNvSpPr txBox="1"/>
          <p:nvPr/>
        </p:nvSpPr>
        <p:spPr>
          <a:xfrm>
            <a:off x="0" y="-184666"/>
            <a:ext cx="6342434" cy="769441"/>
          </a:xfrm>
          <a:prstGeom prst="rect">
            <a:avLst/>
          </a:prstGeom>
          <a:noFill/>
        </p:spPr>
        <p:txBody>
          <a:bodyPr wrap="square">
            <a:spAutoFit/>
          </a:bodyPr>
          <a:lstStyle/>
          <a:p>
            <a:r>
              <a:rPr lang="en-GB" sz="4400">
                <a:solidFill>
                  <a:schemeClr val="bg1"/>
                </a:solidFill>
                <a:effectLst/>
                <a:ea typeface="Source Sans Pro" panose="020B0503030403020204" pitchFamily="34" charset="0"/>
                <a:cs typeface="Arial" panose="020B0604020202020204" pitchFamily="34" charset="0"/>
              </a:rPr>
              <a:t>Welcome</a:t>
            </a:r>
            <a:endParaRPr lang="en-GB" sz="4400">
              <a:solidFill>
                <a:schemeClr val="bg1"/>
              </a:solidFill>
              <a:ea typeface="Source Sans Pro" panose="020B0503030403020204" pitchFamily="34" charset="0"/>
            </a:endParaRPr>
          </a:p>
        </p:txBody>
      </p:sp>
      <p:sp>
        <p:nvSpPr>
          <p:cNvPr id="10" name="TextBox 9">
            <a:extLst>
              <a:ext uri="{FF2B5EF4-FFF2-40B4-BE49-F238E27FC236}">
                <a16:creationId xmlns:a16="http://schemas.microsoft.com/office/drawing/2014/main" id="{E54D7C4D-97B4-4E78-97CE-31D9AB47445D}"/>
              </a:ext>
            </a:extLst>
          </p:cNvPr>
          <p:cNvSpPr txBox="1"/>
          <p:nvPr/>
        </p:nvSpPr>
        <p:spPr>
          <a:xfrm>
            <a:off x="2910" y="621989"/>
            <a:ext cx="4870647" cy="2308324"/>
          </a:xfrm>
          <a:prstGeom prst="rect">
            <a:avLst/>
          </a:prstGeom>
          <a:noFill/>
        </p:spPr>
        <p:txBody>
          <a:bodyPr wrap="square">
            <a:spAutoFit/>
          </a:bodyPr>
          <a:lstStyle/>
          <a:p>
            <a:r>
              <a:rPr lang="en-GB" sz="2400">
                <a:solidFill>
                  <a:schemeClr val="bg1"/>
                </a:solidFill>
                <a:latin typeface="Source Sans Pro" panose="020B0503030403020204" pitchFamily="34" charset="0"/>
                <a:ea typeface="Source Sans Pro" panose="020B0503030403020204" pitchFamily="34" charset="0"/>
              </a:rPr>
              <a:t>As the pressure to deliver on local 2030 climate commitments grows, how do we work together to create an energy ecosystem that encourages and facilitates the pace of net zero delivery that we require?</a:t>
            </a:r>
          </a:p>
        </p:txBody>
      </p:sp>
    </p:spTree>
    <p:extLst>
      <p:ext uri="{BB962C8B-B14F-4D97-AF65-F5344CB8AC3E}">
        <p14:creationId xmlns:p14="http://schemas.microsoft.com/office/powerpoint/2010/main" val="594747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4000"/>
              <a:t>Our current work</a:t>
            </a:r>
            <a:br>
              <a:rPr lang="en-GB" sz="1800"/>
            </a:br>
            <a:br>
              <a:rPr lang="en-GB" sz="1800"/>
            </a:br>
            <a:endParaRPr lang="en-GB" sz="4000"/>
          </a:p>
        </p:txBody>
      </p:sp>
    </p:spTree>
    <p:extLst>
      <p:ext uri="{BB962C8B-B14F-4D97-AF65-F5344CB8AC3E}">
        <p14:creationId xmlns:p14="http://schemas.microsoft.com/office/powerpoint/2010/main" val="248138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E7D70-26EF-CDE6-C32A-4200A70DA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341A00-52B1-9E24-7B7E-BD7949FB71F6}"/>
              </a:ext>
            </a:extLst>
          </p:cNvPr>
          <p:cNvSpPr>
            <a:spLocks noGrp="1"/>
          </p:cNvSpPr>
          <p:nvPr>
            <p:ph type="title"/>
          </p:nvPr>
        </p:nvSpPr>
        <p:spPr>
          <a:xfrm>
            <a:off x="952108" y="0"/>
            <a:ext cx="9021452" cy="1396591"/>
          </a:xfrm>
        </p:spPr>
        <p:txBody>
          <a:bodyPr vert="horz" lIns="91440" tIns="45720" rIns="91440" bIns="45720" rtlCol="0" anchor="b">
            <a:normAutofit/>
          </a:bodyPr>
          <a:lstStyle/>
          <a:p>
            <a:r>
              <a:rPr lang="en-GB" sz="3600"/>
              <a:t>Managing national programmes in the region</a:t>
            </a:r>
          </a:p>
        </p:txBody>
      </p:sp>
      <p:sp>
        <p:nvSpPr>
          <p:cNvPr id="3" name="Content Placeholder 2">
            <a:extLst>
              <a:ext uri="{FF2B5EF4-FFF2-40B4-BE49-F238E27FC236}">
                <a16:creationId xmlns:a16="http://schemas.microsoft.com/office/drawing/2014/main" id="{6D7ACE7B-EDA6-8D40-6FA2-E1EA674E0205}"/>
              </a:ext>
            </a:extLst>
          </p:cNvPr>
          <p:cNvSpPr>
            <a:spLocks noGrp="1"/>
          </p:cNvSpPr>
          <p:nvPr>
            <p:ph sz="half" idx="1"/>
          </p:nvPr>
        </p:nvSpPr>
        <p:spPr>
          <a:xfrm>
            <a:off x="952107" y="1594028"/>
            <a:ext cx="10427772" cy="4901040"/>
          </a:xfrm>
        </p:spPr>
        <p:txBody>
          <a:bodyPr vert="horz" lIns="91440" tIns="45720" rIns="91440" bIns="45720" rtlCol="0" anchor="ctr">
            <a:noAutofit/>
          </a:bodyPr>
          <a:lstStyle/>
          <a:p>
            <a:pPr marL="0" indent="0">
              <a:lnSpc>
                <a:spcPct val="115000"/>
              </a:lnSpc>
              <a:spcBef>
                <a:spcPts val="600"/>
              </a:spcBef>
              <a:buNone/>
            </a:pPr>
            <a:r>
              <a:rPr lang="en-GB" sz="22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The Local Net Zero Hubs are working to deliver national projects locally, including:</a:t>
            </a:r>
          </a:p>
          <a:p>
            <a:pPr>
              <a:lnSpc>
                <a:spcPct val="115000"/>
              </a:lnSpc>
              <a:spcBef>
                <a:spcPts val="600"/>
              </a:spcBef>
            </a:pPr>
            <a:r>
              <a:rPr lang="en-GB" sz="22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Community Energy Fund </a:t>
            </a:r>
            <a:r>
              <a:rPr lang="en-GB" sz="22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 supporting the creation of community-led renewable energy projects</a:t>
            </a:r>
          </a:p>
          <a:p>
            <a:pPr>
              <a:lnSpc>
                <a:spcPct val="115000"/>
              </a:lnSpc>
              <a:spcBef>
                <a:spcPts val="600"/>
              </a:spcBef>
            </a:pPr>
            <a:r>
              <a:rPr lang="en-GB" sz="22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Domestic retrofit programmes </a:t>
            </a:r>
            <a:r>
              <a:rPr lang="en-GB" sz="22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  improving energy efficiency of low-income and social homes</a:t>
            </a:r>
          </a:p>
          <a:p>
            <a:pPr>
              <a:lnSpc>
                <a:spcPct val="115000"/>
              </a:lnSpc>
              <a:spcBef>
                <a:spcPts val="600"/>
              </a:spcBef>
            </a:pPr>
            <a:r>
              <a:rPr lang="en-GB" sz="22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Public Sector Decarbonisation Scheme </a:t>
            </a:r>
            <a:r>
              <a:rPr lang="en-GB" sz="22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 supporting wider public sector to develop net-zero organisational plans and develop investment grade proposals for funding</a:t>
            </a:r>
          </a:p>
          <a:p>
            <a:pPr>
              <a:lnSpc>
                <a:spcPct val="115000"/>
              </a:lnSpc>
              <a:spcBef>
                <a:spcPts val="600"/>
              </a:spcBef>
            </a:pPr>
            <a:r>
              <a:rPr lang="en-GB" sz="22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Local Energy Advice Demonstrator </a:t>
            </a:r>
            <a:r>
              <a:rPr lang="en-GB" sz="22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 piloting innovative ways to provide energy advice to hard-to-reach communities and for those living in hard-to-treat homes</a:t>
            </a:r>
          </a:p>
        </p:txBody>
      </p:sp>
    </p:spTree>
    <p:extLst>
      <p:ext uri="{BB962C8B-B14F-4D97-AF65-F5344CB8AC3E}">
        <p14:creationId xmlns:p14="http://schemas.microsoft.com/office/powerpoint/2010/main" val="357836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EDA4D-9820-C4C4-7809-0828B35A9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DEB8F-7AFE-05C0-B03F-DE1DB2AA315E}"/>
              </a:ext>
            </a:extLst>
          </p:cNvPr>
          <p:cNvSpPr>
            <a:spLocks noGrp="1"/>
          </p:cNvSpPr>
          <p:nvPr>
            <p:ph type="title"/>
          </p:nvPr>
        </p:nvSpPr>
        <p:spPr>
          <a:xfrm>
            <a:off x="1014983" y="1"/>
            <a:ext cx="8864308" cy="1084082"/>
          </a:xfrm>
        </p:spPr>
        <p:txBody>
          <a:bodyPr vert="horz" lIns="91440" tIns="45720" rIns="91440" bIns="45720" rtlCol="0" anchor="b">
            <a:normAutofit/>
          </a:bodyPr>
          <a:lstStyle/>
          <a:p>
            <a:r>
              <a:rPr lang="en-GB" sz="3600"/>
              <a:t>Energy project development support</a:t>
            </a:r>
            <a:endParaRPr lang="en-US" sz="3600"/>
          </a:p>
        </p:txBody>
      </p:sp>
      <p:sp>
        <p:nvSpPr>
          <p:cNvPr id="3" name="Content Placeholder 2">
            <a:extLst>
              <a:ext uri="{FF2B5EF4-FFF2-40B4-BE49-F238E27FC236}">
                <a16:creationId xmlns:a16="http://schemas.microsoft.com/office/drawing/2014/main" id="{3FD23CBC-5861-DF22-F7A4-DB93EC81293E}"/>
              </a:ext>
            </a:extLst>
          </p:cNvPr>
          <p:cNvSpPr>
            <a:spLocks noGrp="1"/>
          </p:cNvSpPr>
          <p:nvPr>
            <p:ph sz="half" idx="1"/>
          </p:nvPr>
        </p:nvSpPr>
        <p:spPr>
          <a:xfrm>
            <a:off x="1014984" y="2229210"/>
            <a:ext cx="10364896" cy="3639289"/>
          </a:xfrm>
        </p:spPr>
        <p:txBody>
          <a:bodyPr vert="horz" lIns="91440" tIns="45720" rIns="91440" bIns="45720" rtlCol="0" anchor="ctr">
            <a:noAutofit/>
          </a:bodyPr>
          <a:lstStyle/>
          <a:p>
            <a:pPr>
              <a:lnSpc>
                <a:spcPct val="115000"/>
              </a:lnSpc>
              <a:spcBef>
                <a:spcPts val="600"/>
              </a:spcBef>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Providing local technical resources and support to public sector net zero projects</a:t>
            </a:r>
          </a:p>
          <a:p>
            <a:pPr>
              <a:lnSpc>
                <a:spcPct val="115000"/>
              </a:lnSpc>
              <a:spcBef>
                <a:spcPts val="600"/>
              </a:spcBef>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We work on projects from the earliest phases of feasibility to investment and delivery.</a:t>
            </a:r>
          </a:p>
          <a:p>
            <a:pPr>
              <a:lnSpc>
                <a:spcPct val="115000"/>
              </a:lnSpc>
              <a:spcBef>
                <a:spcPts val="600"/>
              </a:spcBef>
            </a:pPr>
            <a:r>
              <a:rPr lang="en-GB" sz="24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£37.6M in private finance </a:t>
            </a: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has been secured from projects supported by the Hub. ​</a:t>
            </a:r>
          </a:p>
          <a:p>
            <a:pPr>
              <a:lnSpc>
                <a:spcPct val="115000"/>
              </a:lnSpc>
              <a:spcBef>
                <a:spcPts val="600"/>
              </a:spcBef>
            </a:pPr>
            <a:r>
              <a:rPr lang="en-GB" sz="24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26 projects </a:t>
            </a: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are currently being supported or were successfully completed with Hub support, with </a:t>
            </a:r>
            <a:r>
              <a:rPr lang="en-GB" sz="24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total capital value of £647.9M</a:t>
            </a: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 ​</a:t>
            </a:r>
          </a:p>
          <a:p>
            <a:pPr>
              <a:lnSpc>
                <a:spcPct val="115000"/>
              </a:lnSpc>
              <a:spcBef>
                <a:spcPts val="600"/>
              </a:spcBef>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Projects supported by the Hub contribute to estimated </a:t>
            </a:r>
            <a:r>
              <a:rPr lang="en-GB" sz="2400" b="1">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lifetime emissions savings of 0.61M tonnes CO2e</a:t>
            </a: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 ​</a:t>
            </a:r>
          </a:p>
          <a:p>
            <a:pPr marL="342900" indent="-342900"/>
            <a:endParaRPr lang="en-GB" sz="2200">
              <a:solidFill>
                <a:schemeClr val="tx2"/>
              </a:solidFill>
            </a:endParaRPr>
          </a:p>
        </p:txBody>
      </p:sp>
    </p:spTree>
    <p:extLst>
      <p:ext uri="{BB962C8B-B14F-4D97-AF65-F5344CB8AC3E}">
        <p14:creationId xmlns:p14="http://schemas.microsoft.com/office/powerpoint/2010/main" val="3603912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61E8-11E3-42AB-B6FA-800B3CA5F90D}"/>
              </a:ext>
            </a:extLst>
          </p:cNvPr>
          <p:cNvSpPr>
            <a:spLocks noGrp="1"/>
          </p:cNvSpPr>
          <p:nvPr>
            <p:ph type="title"/>
          </p:nvPr>
        </p:nvSpPr>
        <p:spPr/>
        <p:txBody>
          <a:bodyPr>
            <a:normAutofit/>
          </a:bodyPr>
          <a:lstStyle/>
          <a:p>
            <a:r>
              <a:rPr lang="en-GB" sz="3600"/>
              <a:t>Energy Project Development</a:t>
            </a:r>
          </a:p>
        </p:txBody>
      </p:sp>
      <p:sp>
        <p:nvSpPr>
          <p:cNvPr id="3" name="Content Placeholder 2">
            <a:extLst>
              <a:ext uri="{FF2B5EF4-FFF2-40B4-BE49-F238E27FC236}">
                <a16:creationId xmlns:a16="http://schemas.microsoft.com/office/drawing/2014/main" id="{ADF30B54-AF7E-44BE-BD10-5DDB7A684BB7}"/>
              </a:ext>
            </a:extLst>
          </p:cNvPr>
          <p:cNvSpPr>
            <a:spLocks noGrp="1"/>
          </p:cNvSpPr>
          <p:nvPr>
            <p:ph idx="1"/>
          </p:nvPr>
        </p:nvSpPr>
        <p:spPr>
          <a:xfrm>
            <a:off x="838200" y="1152523"/>
            <a:ext cx="10515600" cy="5024440"/>
          </a:xfrm>
        </p:spPr>
        <p:txBody>
          <a:bodyPr vert="horz" lIns="91440" tIns="45720" rIns="91440" bIns="45720" rtlCol="0" anchor="t">
            <a:normAutofit fontScale="92500" lnSpcReduction="20000"/>
          </a:bodyPr>
          <a:lstStyle/>
          <a:p>
            <a:pPr marL="0" indent="0">
              <a:lnSpc>
                <a:spcPct val="115000"/>
              </a:lnSpc>
              <a:spcBef>
                <a:spcPts val="600"/>
              </a:spcBef>
              <a:buNone/>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Some key projects at present:</a:t>
            </a:r>
          </a:p>
          <a:p>
            <a:pPr marL="0" indent="0">
              <a:lnSpc>
                <a:spcPct val="115000"/>
              </a:lnSpc>
              <a:spcBef>
                <a:spcPts val="600"/>
              </a:spcBef>
              <a:buNone/>
            </a:pPr>
            <a:endPar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15000"/>
              </a:lnSpc>
              <a:spcBef>
                <a:spcPts val="600"/>
              </a:spcBef>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Complex sites and virtual power purchase agreements</a:t>
            </a:r>
          </a:p>
          <a:p>
            <a:pPr>
              <a:lnSpc>
                <a:spcPct val="115000"/>
              </a:lnSpc>
              <a:spcBef>
                <a:spcPts val="600"/>
              </a:spcBef>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Cornwall Council solar PV projects </a:t>
            </a:r>
          </a:p>
          <a:p>
            <a:pPr>
              <a:lnSpc>
                <a:spcPct val="115000"/>
              </a:lnSpc>
              <a:spcBef>
                <a:spcPts val="600"/>
              </a:spcBef>
              <a:buFont typeface="Arial" panose="020B0604020202020204" pitchFamily="34" charset="0"/>
              <a:buChar char="•"/>
            </a:pPr>
            <a:r>
              <a:rPr lang="en-GB" sz="2400">
                <a:solidFill>
                  <a:srgbClr val="4C5C69"/>
                </a:solidFill>
                <a:latin typeface="Source Sans Pro"/>
                <a:ea typeface="Source Sans Pro"/>
                <a:cs typeface="Times New Roman"/>
              </a:rPr>
              <a:t>Retrofit Skills work (Phase 1 &amp; 2)</a:t>
            </a:r>
          </a:p>
          <a:p>
            <a:pPr>
              <a:lnSpc>
                <a:spcPct val="115000"/>
              </a:lnSpc>
              <a:spcBef>
                <a:spcPts val="600"/>
              </a:spcBef>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South Gloucestershire heat from mines</a:t>
            </a:r>
          </a:p>
          <a:p>
            <a:pPr marL="0" indent="0">
              <a:lnSpc>
                <a:spcPct val="115000"/>
              </a:lnSpc>
              <a:spcBef>
                <a:spcPts val="600"/>
              </a:spcBef>
              <a:buNone/>
            </a:pPr>
            <a:endPar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endParaRPr>
          </a:p>
          <a:p>
            <a:pPr marL="0" indent="0">
              <a:lnSpc>
                <a:spcPct val="115000"/>
              </a:lnSpc>
              <a:spcBef>
                <a:spcPts val="600"/>
              </a:spcBef>
              <a:buNone/>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Some upcoming projects:</a:t>
            </a:r>
          </a:p>
          <a:p>
            <a:pPr marL="0" indent="0">
              <a:lnSpc>
                <a:spcPct val="115000"/>
              </a:lnSpc>
              <a:spcBef>
                <a:spcPts val="600"/>
              </a:spcBef>
              <a:buNone/>
            </a:pPr>
            <a:endPar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15000"/>
              </a:lnSpc>
              <a:spcBef>
                <a:spcPts val="600"/>
              </a:spcBef>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Local Area Energy Planning </a:t>
            </a:r>
          </a:p>
          <a:p>
            <a:pPr>
              <a:lnSpc>
                <a:spcPct val="115000"/>
              </a:lnSpc>
              <a:spcBef>
                <a:spcPts val="600"/>
              </a:spcBef>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Plymouth District Heat Cluster Feasibility Study</a:t>
            </a:r>
          </a:p>
          <a:p>
            <a:pPr>
              <a:lnSpc>
                <a:spcPct val="115000"/>
              </a:lnSpc>
              <a:spcBef>
                <a:spcPts val="600"/>
              </a:spcBef>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Able To Pay loan fund</a:t>
            </a:r>
          </a:p>
          <a:p>
            <a:pPr>
              <a:lnSpc>
                <a:spcPct val="115000"/>
              </a:lnSpc>
              <a:spcBef>
                <a:spcPts val="600"/>
              </a:spcBef>
              <a:buFont typeface="Arial" panose="020B0604020202020204" pitchFamily="34" charset="0"/>
              <a:buChar char="•"/>
            </a:pPr>
            <a:endParaRPr lang="en-GB" sz="2400">
              <a:solidFill>
                <a:srgbClr val="FF0000"/>
              </a:solidFill>
              <a:cs typeface="Times New Roman" panose="02020603050405020304" pitchFamily="18" charset="0"/>
            </a:endParaRPr>
          </a:p>
          <a:p>
            <a:pPr>
              <a:lnSpc>
                <a:spcPct val="115000"/>
              </a:lnSpc>
              <a:spcBef>
                <a:spcPts val="600"/>
              </a:spcBef>
              <a:buFont typeface="Arial" panose="020B0604020202020204" pitchFamily="34" charset="0"/>
              <a:buChar char="•"/>
            </a:pPr>
            <a:endParaRPr lang="en-GB" sz="2400">
              <a:solidFill>
                <a:srgbClr val="4C5C69"/>
              </a:solidFill>
              <a:cs typeface="Times New Roman" panose="02020603050405020304" pitchFamily="18" charset="0"/>
            </a:endParaRPr>
          </a:p>
          <a:p>
            <a:pPr marL="0" indent="0">
              <a:buNone/>
            </a:pPr>
            <a:endParaRPr lang="en-GB" sz="2400"/>
          </a:p>
        </p:txBody>
      </p:sp>
    </p:spTree>
    <p:extLst>
      <p:ext uri="{BB962C8B-B14F-4D97-AF65-F5344CB8AC3E}">
        <p14:creationId xmlns:p14="http://schemas.microsoft.com/office/powerpoint/2010/main" val="3674910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sz="3200"/>
              <a:t>The Local Net Zero Fund (LNZF) </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4893647"/>
          </a:xfrm>
          <a:prstGeom prst="rect">
            <a:avLst/>
          </a:prstGeom>
        </p:spPr>
        <p:txBody>
          <a:bodyPr wrap="square" lIns="91440" tIns="45720" rIns="91440" bIns="45720" anchor="t">
            <a:spAutoFit/>
          </a:bodyPr>
          <a:lstStyle/>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£1 million grant fund </a:t>
            </a:r>
          </a:p>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Available to local authorities to increase the number, scale and quality of net zero projects in the region.</a:t>
            </a:r>
          </a:p>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Grants  to be spent on revenue funding. This can include staff salaries, consultancy fees and statutory fees (e.g. permits, planning)</a:t>
            </a:r>
          </a:p>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Those who receive funding from LNZF will have 12 months to deliver their funded works. </a:t>
            </a:r>
          </a:p>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Available to Tier 1 and Tier 2 local authorities (unitary, county, district and borough level) and combined authorities within South West England and the Solent area</a:t>
            </a:r>
          </a:p>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Very positive response. </a:t>
            </a:r>
            <a:r>
              <a:rPr lang="en-GB" sz="2400" b="1">
                <a:solidFill>
                  <a:srgbClr val="4C5C69"/>
                </a:solidFill>
                <a:latin typeface="Source Sans Pro" panose="020B0503030403020204" pitchFamily="34" charset="0"/>
                <a:cs typeface="Times New Roman" panose="02020603050405020304" pitchFamily="18" charset="0"/>
              </a:rPr>
              <a:t>38 applications with £1 million fund fully allocated subject to Board approval. </a:t>
            </a:r>
          </a:p>
          <a:p>
            <a:pPr marL="457200" indent="-457200">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We will be looking at how we can support those projects that were unsuccessful. </a:t>
            </a:r>
          </a:p>
        </p:txBody>
      </p:sp>
    </p:spTree>
    <p:extLst>
      <p:ext uri="{BB962C8B-B14F-4D97-AF65-F5344CB8AC3E}">
        <p14:creationId xmlns:p14="http://schemas.microsoft.com/office/powerpoint/2010/main" val="842293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a:xfrm>
            <a:off x="838200" y="295111"/>
            <a:ext cx="9342748" cy="1081202"/>
          </a:xfrm>
        </p:spPr>
        <p:txBody>
          <a:bodyPr>
            <a:normAutofit/>
          </a:bodyPr>
          <a:lstStyle/>
          <a:p>
            <a:r>
              <a:rPr lang="en-GB" sz="3600"/>
              <a:t>Funding &amp; investment support </a:t>
            </a:r>
            <a:br>
              <a:rPr lang="en-GB"/>
            </a:br>
            <a:endParaRPr lang="en-GB" sz="2000"/>
          </a:p>
        </p:txBody>
      </p:sp>
      <p:sp>
        <p:nvSpPr>
          <p:cNvPr id="7" name="TextBox 6">
            <a:extLst>
              <a:ext uri="{FF2B5EF4-FFF2-40B4-BE49-F238E27FC236}">
                <a16:creationId xmlns:a16="http://schemas.microsoft.com/office/drawing/2014/main" id="{1656BE3E-4F69-8480-290E-04D00FCA5E87}"/>
              </a:ext>
            </a:extLst>
          </p:cNvPr>
          <p:cNvSpPr txBox="1"/>
          <p:nvPr/>
        </p:nvSpPr>
        <p:spPr>
          <a:xfrm>
            <a:off x="2467947" y="1928337"/>
            <a:ext cx="6372808"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rPr>
              <a:t>The Funding &amp; Investment Manager is well placed to support the Project Development Team (PDT) working with their 42 Local Authorities (PSBs) to use private and or community finance with LA grants, loans, and subsidies to do more public goods and deliver their LA regional priorities while simultaneously managing their LA investment risk responsibly.</a:t>
            </a:r>
          </a:p>
        </p:txBody>
      </p:sp>
      <p:graphicFrame>
        <p:nvGraphicFramePr>
          <p:cNvPr id="9" name="Diagram 8">
            <a:extLst>
              <a:ext uri="{FF2B5EF4-FFF2-40B4-BE49-F238E27FC236}">
                <a16:creationId xmlns:a16="http://schemas.microsoft.com/office/drawing/2014/main" id="{46B41C04-300A-0F28-1FAF-052C5313F056}"/>
              </a:ext>
            </a:extLst>
          </p:cNvPr>
          <p:cNvGraphicFramePr/>
          <p:nvPr/>
        </p:nvGraphicFramePr>
        <p:xfrm>
          <a:off x="705545" y="1252331"/>
          <a:ext cx="11330742" cy="4601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BF032BB-CBEB-4A7E-80E7-A8627C6699CD}"/>
              </a:ext>
            </a:extLst>
          </p:cNvPr>
          <p:cNvSpPr txBox="1"/>
          <p:nvPr/>
        </p:nvSpPr>
        <p:spPr>
          <a:xfrm>
            <a:off x="705546" y="5604734"/>
            <a:ext cx="11330742" cy="1015663"/>
          </a:xfrm>
          <a:prstGeom prst="rect">
            <a:avLst/>
          </a:prstGeom>
          <a:noFill/>
        </p:spPr>
        <p:txBody>
          <a:bodyPr wrap="square" rtlCol="0">
            <a:spAutoFit/>
          </a:bodyPr>
          <a:lstStyle/>
          <a:p>
            <a:r>
              <a:rPr lang="en-GB" sz="2000" b="1">
                <a:effectLst/>
                <a:latin typeface="Source Sans Pro" panose="020B0503030403020204" pitchFamily="34" charset="0"/>
                <a:ea typeface="Source Sans Pro" panose="020B0503030403020204" pitchFamily="34" charset="0"/>
              </a:rPr>
              <a:t>SW Net Zero Investment Fund: </a:t>
            </a:r>
            <a:r>
              <a:rPr lang="en-GB" sz="2000">
                <a:effectLst/>
                <a:latin typeface="Source Sans Pro" panose="020B0503030403020204" pitchFamily="34" charset="0"/>
                <a:ea typeface="Source Sans Pro" panose="020B0503030403020204" pitchFamily="34" charset="0"/>
              </a:rPr>
              <a:t>Active fund development discussion with Bristol &amp; Bath Regional Capital and Amber Infrastructure to create a net zero investment vehicle for the SW Region with the West of England Combined Authority as a potential seed public sector investor. </a:t>
            </a:r>
            <a:endParaRPr lang="en-GB" sz="20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6485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61E8-11E3-42AB-B6FA-800B3CA5F90D}"/>
              </a:ext>
            </a:extLst>
          </p:cNvPr>
          <p:cNvSpPr>
            <a:spLocks noGrp="1"/>
          </p:cNvSpPr>
          <p:nvPr>
            <p:ph type="title"/>
          </p:nvPr>
        </p:nvSpPr>
        <p:spPr/>
        <p:txBody>
          <a:bodyPr>
            <a:normAutofit fontScale="90000"/>
          </a:bodyPr>
          <a:lstStyle/>
          <a:p>
            <a:r>
              <a:rPr lang="en-GB" sz="3600"/>
              <a:t>Net Zero Investment Readiness Assessment Service</a:t>
            </a:r>
          </a:p>
        </p:txBody>
      </p:sp>
      <p:sp>
        <p:nvSpPr>
          <p:cNvPr id="3" name="Content Placeholder 2">
            <a:extLst>
              <a:ext uri="{FF2B5EF4-FFF2-40B4-BE49-F238E27FC236}">
                <a16:creationId xmlns:a16="http://schemas.microsoft.com/office/drawing/2014/main" id="{ADF30B54-AF7E-44BE-BD10-5DDB7A684BB7}"/>
              </a:ext>
            </a:extLst>
          </p:cNvPr>
          <p:cNvSpPr>
            <a:spLocks noGrp="1"/>
          </p:cNvSpPr>
          <p:nvPr>
            <p:ph idx="1"/>
          </p:nvPr>
        </p:nvSpPr>
        <p:spPr/>
        <p:txBody>
          <a:bodyPr>
            <a:normAutofit/>
          </a:bodyPr>
          <a:lstStyle/>
          <a:p>
            <a:pPr marL="0" indent="0">
              <a:lnSpc>
                <a:spcPct val="100000"/>
              </a:lnSpc>
              <a:buSzPct val="100000"/>
              <a:buNone/>
              <a:tabLst>
                <a:tab pos="914400" algn="l"/>
              </a:tabLst>
            </a:pPr>
            <a:r>
              <a:rPr lang="en-GB" sz="2600">
                <a:solidFill>
                  <a:srgbClr val="4C5C69"/>
                </a:solidFill>
                <a:latin typeface="Source Sans Pro" panose="020B0503030403020204" pitchFamily="34" charset="0"/>
                <a:cs typeface="Times New Roman" panose="02020603050405020304" pitchFamily="18" charset="0"/>
              </a:rPr>
              <a:t>Local and combined authorities can apply for relevant projects (or project portfolios) to be assessed by the Hub team, who will review project finances and any outstanding work required for external investment. </a:t>
            </a:r>
          </a:p>
          <a:p>
            <a:pPr marL="0" indent="0">
              <a:lnSpc>
                <a:spcPct val="100000"/>
              </a:lnSpc>
              <a:buSzPct val="100000"/>
              <a:buNone/>
              <a:tabLst>
                <a:tab pos="914400" algn="l"/>
              </a:tabLst>
            </a:pPr>
            <a:r>
              <a:rPr lang="en-GB" sz="2600">
                <a:solidFill>
                  <a:srgbClr val="4C5C69"/>
                </a:solidFill>
                <a:latin typeface="Source Sans Pro" panose="020B0503030403020204" pitchFamily="34" charset="0"/>
                <a:cs typeface="Times New Roman" panose="02020603050405020304" pitchFamily="18" charset="0"/>
              </a:rPr>
              <a:t>This will include:</a:t>
            </a:r>
          </a:p>
          <a:p>
            <a:pPr marL="914400" lvl="1" indent="-457200" fontAlgn="base">
              <a:lnSpc>
                <a:spcPct val="100000"/>
              </a:lnSpc>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Assessment of any further technical and due diligence works required</a:t>
            </a:r>
          </a:p>
          <a:p>
            <a:pPr marL="914400" lvl="1" indent="-457200" fontAlgn="base">
              <a:lnSpc>
                <a:spcPct val="100000"/>
              </a:lnSpc>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Commercial business case review</a:t>
            </a:r>
          </a:p>
          <a:p>
            <a:pPr marL="914400" lvl="1" indent="-457200" fontAlgn="base">
              <a:lnSpc>
                <a:spcPct val="100000"/>
              </a:lnSpc>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Cashflow analysis</a:t>
            </a:r>
          </a:p>
          <a:p>
            <a:pPr marL="914400" lvl="1" indent="-457200" fontAlgn="base">
              <a:lnSpc>
                <a:spcPct val="100000"/>
              </a:lnSpc>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Benchmarking against external funder requirements</a:t>
            </a:r>
          </a:p>
          <a:p>
            <a:pPr marL="0" indent="0">
              <a:lnSpc>
                <a:spcPct val="100000"/>
              </a:lnSpc>
              <a:buSzPct val="100000"/>
              <a:buNone/>
              <a:tabLst>
                <a:tab pos="914400" algn="l"/>
              </a:tabLst>
            </a:pPr>
            <a:r>
              <a:rPr lang="en-GB" sz="2600">
                <a:solidFill>
                  <a:srgbClr val="4C5C69"/>
                </a:solidFill>
                <a:latin typeface="Source Sans Pro" panose="020B0503030403020204" pitchFamily="34" charset="0"/>
                <a:cs typeface="Times New Roman" panose="02020603050405020304" pitchFamily="18" charset="0"/>
              </a:rPr>
              <a:t>This process should provide a helpful roadmap for local authority projects seeking external financing options. </a:t>
            </a:r>
            <a:endParaRPr lang="en-GB"/>
          </a:p>
        </p:txBody>
      </p:sp>
    </p:spTree>
    <p:extLst>
      <p:ext uri="{BB962C8B-B14F-4D97-AF65-F5344CB8AC3E}">
        <p14:creationId xmlns:p14="http://schemas.microsoft.com/office/powerpoint/2010/main" val="323302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sz="4400" dirty="0"/>
              <a:t>Retrofit delivery </a:t>
            </a:r>
            <a:endParaRPr lang="en-GB" dirty="0"/>
          </a:p>
        </p:txBody>
      </p:sp>
      <p:graphicFrame>
        <p:nvGraphicFramePr>
          <p:cNvPr id="7" name="Diagram 6">
            <a:extLst>
              <a:ext uri="{FF2B5EF4-FFF2-40B4-BE49-F238E27FC236}">
                <a16:creationId xmlns:a16="http://schemas.microsoft.com/office/drawing/2014/main" id="{819E3284-6161-45E6-A795-CAF699F9A951}"/>
              </a:ext>
            </a:extLst>
          </p:cNvPr>
          <p:cNvGraphicFramePr/>
          <p:nvPr/>
        </p:nvGraphicFramePr>
        <p:xfrm>
          <a:off x="327295" y="1152524"/>
          <a:ext cx="10382857" cy="519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9B0CE83-DB7F-4042-BBA3-3EE1EF4F0698}"/>
              </a:ext>
            </a:extLst>
          </p:cNvPr>
          <p:cNvPicPr>
            <a:picLocks noChangeAspect="1"/>
          </p:cNvPicPr>
          <p:nvPr/>
        </p:nvPicPr>
        <p:blipFill>
          <a:blip r:embed="rId8"/>
          <a:stretch>
            <a:fillRect/>
          </a:stretch>
        </p:blipFill>
        <p:spPr>
          <a:xfrm>
            <a:off x="5284979" y="5590095"/>
            <a:ext cx="2074283" cy="839361"/>
          </a:xfrm>
          <a:prstGeom prst="rect">
            <a:avLst/>
          </a:prstGeom>
        </p:spPr>
      </p:pic>
    </p:spTree>
    <p:extLst>
      <p:ext uri="{BB962C8B-B14F-4D97-AF65-F5344CB8AC3E}">
        <p14:creationId xmlns:p14="http://schemas.microsoft.com/office/powerpoint/2010/main" val="1689354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22B8-49A2-44DD-A1F5-828B3C9E5D43}"/>
              </a:ext>
            </a:extLst>
          </p:cNvPr>
          <p:cNvSpPr>
            <a:spLocks noGrp="1"/>
          </p:cNvSpPr>
          <p:nvPr>
            <p:ph type="title"/>
          </p:nvPr>
        </p:nvSpPr>
        <p:spPr>
          <a:xfrm>
            <a:off x="838199" y="252331"/>
            <a:ext cx="9299713" cy="1675860"/>
          </a:xfrm>
        </p:spPr>
        <p:txBody>
          <a:bodyPr>
            <a:normAutofit/>
          </a:bodyPr>
          <a:lstStyle/>
          <a:p>
            <a:r>
              <a:rPr lang="en-GB" sz="3600">
                <a:latin typeface="Trebuchet MS"/>
              </a:rPr>
              <a:t>Public Sector Decarbonisation Skills Service</a:t>
            </a:r>
            <a:endParaRPr lang="en-GB" sz="3600"/>
          </a:p>
        </p:txBody>
      </p:sp>
      <p:sp>
        <p:nvSpPr>
          <p:cNvPr id="3" name="Content Placeholder 2">
            <a:extLst>
              <a:ext uri="{FF2B5EF4-FFF2-40B4-BE49-F238E27FC236}">
                <a16:creationId xmlns:a16="http://schemas.microsoft.com/office/drawing/2014/main" id="{5796C225-F8CA-41D6-9F55-0D356115104E}"/>
              </a:ext>
            </a:extLst>
          </p:cNvPr>
          <p:cNvSpPr>
            <a:spLocks noGrp="1"/>
          </p:cNvSpPr>
          <p:nvPr>
            <p:ph idx="1"/>
          </p:nvPr>
        </p:nvSpPr>
        <p:spPr>
          <a:xfrm>
            <a:off x="838200" y="1928191"/>
            <a:ext cx="10515600" cy="4248772"/>
          </a:xfrm>
        </p:spPr>
        <p:txBody>
          <a:bodyPr>
            <a:normAutofit fontScale="92500" lnSpcReduction="20000"/>
          </a:bodyPr>
          <a:lstStyle/>
          <a:p>
            <a:pPr marL="0" indent="0">
              <a:lnSpc>
                <a:spcPct val="115000"/>
              </a:lnSpc>
              <a:spcBef>
                <a:spcPts val="600"/>
              </a:spcBef>
              <a:buSzPct val="100000"/>
              <a:buNone/>
              <a:tabLst>
                <a:tab pos="914400" algn="l"/>
              </a:tabLst>
            </a:pPr>
            <a:r>
              <a:rPr lang="en-GB" sz="2400">
                <a:solidFill>
                  <a:srgbClr val="4C5C69"/>
                </a:solidFill>
                <a:latin typeface="Source Sans Pro" panose="020B0503030403020204" pitchFamily="34" charset="0"/>
                <a:cs typeface="Times New Roman" panose="02020603050405020304" pitchFamily="18" charset="0"/>
              </a:rPr>
              <a:t>We have worked with over </a:t>
            </a:r>
            <a:r>
              <a:rPr lang="en-GB" sz="2400" b="1">
                <a:solidFill>
                  <a:srgbClr val="4C5C69"/>
                </a:solidFill>
                <a:latin typeface="Source Sans Pro" panose="020B0503030403020204" pitchFamily="34" charset="0"/>
                <a:cs typeface="Times New Roman" panose="02020603050405020304" pitchFamily="18" charset="0"/>
              </a:rPr>
              <a:t>70 organisations </a:t>
            </a:r>
            <a:r>
              <a:rPr lang="en-GB" sz="2400">
                <a:solidFill>
                  <a:srgbClr val="4C5C69"/>
                </a:solidFill>
                <a:latin typeface="Source Sans Pro" panose="020B0503030403020204" pitchFamily="34" charset="0"/>
                <a:cs typeface="Times New Roman" panose="02020603050405020304" pitchFamily="18" charset="0"/>
              </a:rPr>
              <a:t>assessing </a:t>
            </a:r>
            <a:r>
              <a:rPr lang="en-GB" sz="2400" b="1">
                <a:solidFill>
                  <a:srgbClr val="4C5C69"/>
                </a:solidFill>
                <a:latin typeface="Source Sans Pro" panose="020B0503030403020204" pitchFamily="34" charset="0"/>
                <a:cs typeface="Times New Roman" panose="02020603050405020304" pitchFamily="18" charset="0"/>
              </a:rPr>
              <a:t>400 buildings</a:t>
            </a:r>
            <a:r>
              <a:rPr lang="en-GB" sz="2400">
                <a:solidFill>
                  <a:srgbClr val="4C5C69"/>
                </a:solidFill>
                <a:latin typeface="Source Sans Pro" panose="020B0503030403020204" pitchFamily="34" charset="0"/>
                <a:cs typeface="Times New Roman" panose="02020603050405020304" pitchFamily="18" charset="0"/>
              </a:rPr>
              <a:t> and supported </a:t>
            </a:r>
            <a:r>
              <a:rPr lang="en-GB" sz="2400" b="1">
                <a:solidFill>
                  <a:srgbClr val="4C5C69"/>
                </a:solidFill>
                <a:latin typeface="Source Sans Pro" panose="020B0503030403020204" pitchFamily="34" charset="0"/>
                <a:cs typeface="Times New Roman" panose="02020603050405020304" pitchFamily="18" charset="0"/>
              </a:rPr>
              <a:t>£10m worth of successful applications </a:t>
            </a:r>
            <a:r>
              <a:rPr lang="en-GB" sz="2400">
                <a:solidFill>
                  <a:srgbClr val="4C5C69"/>
                </a:solidFill>
                <a:latin typeface="Source Sans Pro" panose="020B0503030403020204" pitchFamily="34" charset="0"/>
                <a:cs typeface="Times New Roman" panose="02020603050405020304" pitchFamily="18" charset="0"/>
              </a:rPr>
              <a:t>for decarbonisation funding. </a:t>
            </a:r>
          </a:p>
          <a:p>
            <a:pPr marL="0" indent="0">
              <a:lnSpc>
                <a:spcPct val="115000"/>
              </a:lnSpc>
              <a:spcBef>
                <a:spcPts val="600"/>
              </a:spcBef>
              <a:buSzPct val="100000"/>
              <a:buNone/>
              <a:tabLst>
                <a:tab pos="914400" algn="l"/>
              </a:tabLst>
            </a:pPr>
            <a:endParaRPr lang="en-GB" sz="2400">
              <a:solidFill>
                <a:srgbClr val="4C5C69"/>
              </a:solidFill>
              <a:latin typeface="Source Sans Pro" panose="020B0503030403020204" pitchFamily="34" charset="0"/>
              <a:cs typeface="Times New Roman" panose="02020603050405020304" pitchFamily="18" charset="0"/>
            </a:endParaRPr>
          </a:p>
          <a:p>
            <a:pPr marL="0" indent="0">
              <a:lnSpc>
                <a:spcPct val="115000"/>
              </a:lnSpc>
              <a:spcBef>
                <a:spcPts val="600"/>
              </a:spcBef>
              <a:buSzPct val="100000"/>
              <a:buNone/>
              <a:tabLst>
                <a:tab pos="914400" algn="l"/>
              </a:tabLst>
            </a:pPr>
            <a:r>
              <a:rPr lang="en-GB" sz="2400">
                <a:solidFill>
                  <a:srgbClr val="4C5C69"/>
                </a:solidFill>
                <a:latin typeface="Source Sans Pro" panose="020B0503030403020204" pitchFamily="34" charset="0"/>
                <a:cs typeface="Times New Roman" panose="02020603050405020304" pitchFamily="18" charset="0"/>
              </a:rPr>
              <a:t>We have provided support to:</a:t>
            </a:r>
          </a:p>
          <a:p>
            <a:pPr marL="457200" indent="-457200">
              <a:lnSpc>
                <a:spcPct val="115000"/>
              </a:lnSpc>
              <a:spcBef>
                <a:spcPts val="600"/>
              </a:spcBef>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Identify and deliver low-carbon opportunities to public sector organisations</a:t>
            </a:r>
          </a:p>
          <a:p>
            <a:pPr marL="457200" indent="-457200">
              <a:lnSpc>
                <a:spcPct val="115000"/>
              </a:lnSpc>
              <a:spcBef>
                <a:spcPts val="600"/>
              </a:spcBef>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Develop net-zero organisational plans</a:t>
            </a:r>
          </a:p>
          <a:p>
            <a:pPr marL="457200" indent="-457200">
              <a:lnSpc>
                <a:spcPct val="115000"/>
              </a:lnSpc>
              <a:spcBef>
                <a:spcPts val="600"/>
              </a:spcBef>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Develop carbon reduction proposals to gain internal approvals and make an application to current and future government funding opportunities, including in particular to the Public Sector Decarbonisation Scheme</a:t>
            </a:r>
          </a:p>
          <a:p>
            <a:pPr marL="457200" indent="-457200">
              <a:lnSpc>
                <a:spcPct val="115000"/>
              </a:lnSpc>
              <a:spcBef>
                <a:spcPts val="600"/>
              </a:spcBef>
              <a:buSzPct val="100000"/>
              <a:buFont typeface="Arial" panose="020B0604020202020204" pitchFamily="34" charset="0"/>
              <a:buChar char="•"/>
              <a:tabLst>
                <a:tab pos="914400" algn="l"/>
              </a:tabLst>
            </a:pPr>
            <a:r>
              <a:rPr lang="en-GB" sz="2400">
                <a:solidFill>
                  <a:srgbClr val="4C5C69"/>
                </a:solidFill>
                <a:latin typeface="Source Sans Pro" panose="020B0503030403020204" pitchFamily="34" charset="0"/>
                <a:cs typeface="Times New Roman" panose="02020603050405020304" pitchFamily="18" charset="0"/>
              </a:rPr>
              <a:t>Focus on proposals that have either stalled or abandoned due to lack of project management and delivery capacity  </a:t>
            </a:r>
          </a:p>
        </p:txBody>
      </p:sp>
    </p:spTree>
    <p:extLst>
      <p:ext uri="{BB962C8B-B14F-4D97-AF65-F5344CB8AC3E}">
        <p14:creationId xmlns:p14="http://schemas.microsoft.com/office/powerpoint/2010/main" val="2409515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22B8-49A2-44DD-A1F5-828B3C9E5D43}"/>
              </a:ext>
            </a:extLst>
          </p:cNvPr>
          <p:cNvSpPr>
            <a:spLocks noGrp="1"/>
          </p:cNvSpPr>
          <p:nvPr>
            <p:ph type="title"/>
          </p:nvPr>
        </p:nvSpPr>
        <p:spPr>
          <a:xfrm>
            <a:off x="838199" y="252331"/>
            <a:ext cx="9299713" cy="1675860"/>
          </a:xfrm>
        </p:spPr>
        <p:txBody>
          <a:bodyPr>
            <a:normAutofit/>
          </a:bodyPr>
          <a:lstStyle/>
          <a:p>
            <a:r>
              <a:rPr lang="en-GB" sz="3600" dirty="0">
                <a:latin typeface="Trebuchet MS"/>
              </a:rPr>
              <a:t>Community Energy Fund</a:t>
            </a:r>
            <a:endParaRPr lang="en-GB" sz="3600" dirty="0"/>
          </a:p>
        </p:txBody>
      </p:sp>
      <p:sp>
        <p:nvSpPr>
          <p:cNvPr id="3" name="Content Placeholder 2">
            <a:extLst>
              <a:ext uri="{FF2B5EF4-FFF2-40B4-BE49-F238E27FC236}">
                <a16:creationId xmlns:a16="http://schemas.microsoft.com/office/drawing/2014/main" id="{5796C225-F8CA-41D6-9F55-0D356115104E}"/>
              </a:ext>
            </a:extLst>
          </p:cNvPr>
          <p:cNvSpPr>
            <a:spLocks noGrp="1"/>
          </p:cNvSpPr>
          <p:nvPr>
            <p:ph idx="1"/>
          </p:nvPr>
        </p:nvSpPr>
        <p:spPr>
          <a:xfrm>
            <a:off x="838200" y="1928191"/>
            <a:ext cx="10515600" cy="4248772"/>
          </a:xfrm>
        </p:spPr>
        <p:txBody>
          <a:bodyPr>
            <a:normAutofit/>
          </a:bodyPr>
          <a:lstStyle/>
          <a:p>
            <a:pPr>
              <a:lnSpc>
                <a:spcPct val="115000"/>
              </a:lnSpc>
              <a:spcBef>
                <a:spcPts val="600"/>
              </a:spcBef>
              <a:buSzPct val="100000"/>
              <a:buFont typeface="Arial" panose="020B0604020202020204" pitchFamily="34" charset="0"/>
              <a:buChar char="•"/>
              <a:tabLst>
                <a:tab pos="914400" algn="l"/>
              </a:tabLst>
            </a:pPr>
            <a:r>
              <a:rPr lang="en-GB" sz="24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13 projects </a:t>
            </a: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were successful in  the CEF window 1 bidding round, and are now starting to develop their feasibility studies</a:t>
            </a:r>
          </a:p>
          <a:p>
            <a:pPr>
              <a:lnSpc>
                <a:spcPct val="115000"/>
              </a:lnSpc>
              <a:spcBef>
                <a:spcPts val="600"/>
              </a:spcBef>
              <a:buSzPct val="100000"/>
              <a:buFont typeface="Arial" panose="020B0604020202020204" pitchFamily="34" charset="0"/>
              <a:buChar char="•"/>
              <a:tabLst>
                <a:tab pos="914400" algn="l"/>
              </a:tabLst>
            </a:pPr>
            <a:r>
              <a:rPr lang="en-GB" sz="24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6 </a:t>
            </a: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window 2 </a:t>
            </a:r>
            <a:r>
              <a:rPr lang="en-GB" sz="24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applications </a:t>
            </a: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were agreed at the Board on Tuesday</a:t>
            </a:r>
          </a:p>
          <a:p>
            <a:pPr>
              <a:lnSpc>
                <a:spcPct val="115000"/>
              </a:lnSpc>
              <a:spcBef>
                <a:spcPts val="600"/>
              </a:spcBef>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To date </a:t>
            </a:r>
            <a:r>
              <a:rPr lang="en-GB" sz="24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we have allocated £684,114 </a:t>
            </a: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of the available funding.</a:t>
            </a:r>
          </a:p>
          <a:p>
            <a:pPr>
              <a:lnSpc>
                <a:spcPct val="115000"/>
              </a:lnSpc>
              <a:spcBef>
                <a:spcPts val="600"/>
              </a:spcBef>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Good regional spread of projects</a:t>
            </a:r>
          </a:p>
        </p:txBody>
      </p:sp>
    </p:spTree>
    <p:extLst>
      <p:ext uri="{BB962C8B-B14F-4D97-AF65-F5344CB8AC3E}">
        <p14:creationId xmlns:p14="http://schemas.microsoft.com/office/powerpoint/2010/main" val="318345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a:xfrm>
            <a:off x="838200" y="207390"/>
            <a:ext cx="9144000" cy="945133"/>
          </a:xfrm>
        </p:spPr>
        <p:txBody>
          <a:bodyPr>
            <a:normAutofit/>
          </a:bodyPr>
          <a:lstStyle/>
          <a:p>
            <a:r>
              <a:rPr lang="en-GB" dirty="0">
                <a:latin typeface="+mn-lt"/>
                <a:ea typeface="Source Sans Pro" panose="020B0503030403020204" pitchFamily="34" charset="0"/>
              </a:rPr>
              <a:t>Welcome to the day</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2274982"/>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4C5C69"/>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Welcome to the SWNZH conference</a:t>
            </a:r>
          </a:p>
          <a:p>
            <a:pPr marL="342900" marR="0" lvl="0" indent="-34290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4C5C69"/>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Why I am here today</a:t>
            </a:r>
          </a:p>
          <a:p>
            <a:pPr marL="342900" marR="0" lvl="0" indent="-34290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4C5C69"/>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Why we are pleased to find the space to all meet in person</a:t>
            </a:r>
          </a:p>
          <a:p>
            <a:pPr marL="342900" marR="0" lvl="0" indent="-34290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4C5C69"/>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Our hopes for the day </a:t>
            </a:r>
          </a:p>
        </p:txBody>
      </p:sp>
    </p:spTree>
    <p:extLst>
      <p:ext uri="{BB962C8B-B14F-4D97-AF65-F5344CB8AC3E}">
        <p14:creationId xmlns:p14="http://schemas.microsoft.com/office/powerpoint/2010/main" val="3926031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528320" y="293914"/>
            <a:ext cx="9251784" cy="1239813"/>
          </a:xfrm>
        </p:spPr>
        <p:txBody>
          <a:bodyPr>
            <a:normAutofit fontScale="90000"/>
          </a:bodyPr>
          <a:lstStyle/>
          <a:p>
            <a:r>
              <a:rPr lang="en-GB"/>
              <a:t>Skills and Supply Chain Development</a:t>
            </a:r>
          </a:p>
        </p:txBody>
      </p:sp>
      <p:sp>
        <p:nvSpPr>
          <p:cNvPr id="4" name="Content Placeholder 3">
            <a:extLst>
              <a:ext uri="{FF2B5EF4-FFF2-40B4-BE49-F238E27FC236}">
                <a16:creationId xmlns:a16="http://schemas.microsoft.com/office/drawing/2014/main" id="{577FF1C7-2D03-462E-A0E7-7DC0EB9D1F32}"/>
              </a:ext>
            </a:extLst>
          </p:cNvPr>
          <p:cNvSpPr>
            <a:spLocks noGrp="1"/>
          </p:cNvSpPr>
          <p:nvPr>
            <p:ph sz="quarter" idx="31"/>
          </p:nvPr>
        </p:nvSpPr>
        <p:spPr>
          <a:xfrm>
            <a:off x="550862" y="1395046"/>
            <a:ext cx="11112817" cy="5169040"/>
          </a:xfrm>
        </p:spPr>
        <p:txBody>
          <a:bodyPr vert="horz" lIns="91440" tIns="45720" rIns="91440" bIns="45720" rtlCol="0" anchor="t">
            <a:normAutofit fontScale="92500" lnSpcReduction="20000"/>
          </a:bodyPr>
          <a:lstStyle/>
          <a:p>
            <a:pPr marL="0" indent="0">
              <a:lnSpc>
                <a:spcPct val="95000"/>
              </a:lnSpc>
              <a:spcBef>
                <a:spcPts val="600"/>
              </a:spcBef>
              <a:spcAft>
                <a:spcPts val="1200"/>
              </a:spcAft>
              <a:buSzPct val="100000"/>
              <a:buNone/>
              <a:tabLst>
                <a:tab pos="914400" algn="l"/>
              </a:tabLst>
            </a:pPr>
            <a:r>
              <a:rPr lang="en-GB" sz="2200" dirty="0">
                <a:solidFill>
                  <a:srgbClr val="4C5C69"/>
                </a:solidFill>
                <a:latin typeface="Source Sans Pro"/>
                <a:ea typeface="Source Sans Pro"/>
                <a:cs typeface="Times New Roman"/>
              </a:rPr>
              <a:t>Phase 1 - April 2023 - we published the </a:t>
            </a:r>
            <a:r>
              <a:rPr lang="en-GB" sz="2200" i="1" dirty="0">
                <a:solidFill>
                  <a:srgbClr val="4C5C69"/>
                </a:solidFill>
                <a:latin typeface="Source Sans Pro"/>
                <a:ea typeface="Source Sans Pro"/>
                <a:cs typeface="Times New Roman"/>
              </a:rPr>
              <a:t>South West Net Zero Hub Retrofit Skills Report</a:t>
            </a:r>
            <a:r>
              <a:rPr lang="en-GB" sz="2200" dirty="0">
                <a:solidFill>
                  <a:srgbClr val="4C5C69"/>
                </a:solidFill>
                <a:latin typeface="Source Sans Pro"/>
                <a:ea typeface="Source Sans Pro"/>
                <a:cs typeface="Times New Roman"/>
              </a:rPr>
              <a:t> for the South West Region. Key findings from this DESNZ funded project:</a:t>
            </a:r>
          </a:p>
          <a:p>
            <a:pPr marL="457200" indent="-457200" fontAlgn="ctr">
              <a:lnSpc>
                <a:spcPct val="95000"/>
              </a:lnSpc>
              <a:spcBef>
                <a:spcPts val="600"/>
              </a:spcBef>
              <a:spcAft>
                <a:spcPts val="1200"/>
              </a:spcAft>
              <a:buSzPct val="100000"/>
              <a:tabLst>
                <a:tab pos="914400" algn="l"/>
              </a:tabLst>
            </a:pPr>
            <a:r>
              <a:rPr lang="en-GB" sz="2200" dirty="0">
                <a:solidFill>
                  <a:srgbClr val="4C5C69"/>
                </a:solidFill>
                <a:latin typeface="Source Sans Pro"/>
                <a:ea typeface="Source Sans Pro"/>
                <a:cs typeface="Times New Roman"/>
              </a:rPr>
              <a:t>Significant present and future shortages in key skills (e.g. It would take 200 years to install enough air source heat pumps (ASHPs) to achieve 2050 targets)</a:t>
            </a:r>
          </a:p>
          <a:p>
            <a:pPr marL="457200" indent="-457200" fontAlgn="ctr">
              <a:lnSpc>
                <a:spcPct val="95000"/>
              </a:lnSpc>
              <a:spcBef>
                <a:spcPts val="600"/>
              </a:spcBef>
              <a:spcAft>
                <a:spcPts val="1200"/>
              </a:spcAft>
              <a:buSzPct val="100000"/>
              <a:tabLst>
                <a:tab pos="914400" algn="l"/>
              </a:tabLst>
            </a:pPr>
            <a:r>
              <a:rPr lang="en-GB" sz="2200" dirty="0">
                <a:solidFill>
                  <a:srgbClr val="4C5C69"/>
                </a:solidFill>
                <a:latin typeface="Source Sans Pro" panose="020B0503030403020204" pitchFamily="34" charset="0"/>
                <a:cs typeface="Times New Roman" panose="02020603050405020304" pitchFamily="18" charset="0"/>
              </a:rPr>
              <a:t>Provision of retrofit training in the South West is increasing, but is insufficient to meet net-zero targets</a:t>
            </a:r>
          </a:p>
          <a:p>
            <a:pPr marL="457200" indent="-457200" fontAlgn="ctr">
              <a:lnSpc>
                <a:spcPct val="95000"/>
              </a:lnSpc>
              <a:spcBef>
                <a:spcPts val="600"/>
              </a:spcBef>
              <a:spcAft>
                <a:spcPts val="1200"/>
              </a:spcAft>
              <a:buSzPct val="100000"/>
              <a:tabLst>
                <a:tab pos="914400" algn="l"/>
              </a:tabLst>
            </a:pPr>
            <a:r>
              <a:rPr lang="en-GB" sz="2200" dirty="0">
                <a:solidFill>
                  <a:srgbClr val="4C5C69"/>
                </a:solidFill>
                <a:latin typeface="Source Sans Pro" panose="020B0503030403020204" pitchFamily="34" charset="0"/>
                <a:cs typeface="Times New Roman" panose="02020603050405020304" pitchFamily="18" charset="0"/>
              </a:rPr>
              <a:t>There are wider skills shortages in the construction sector</a:t>
            </a:r>
            <a:endParaRPr lang="en-GB" sz="2200" dirty="0">
              <a:solidFill>
                <a:srgbClr val="4C5C69"/>
              </a:solidFill>
              <a:latin typeface="Source Sans Pro" panose="020B0503030403020204" pitchFamily="34" charset="0"/>
              <a:ea typeface="Source Sans Pro"/>
              <a:cs typeface="Times New Roman" panose="02020603050405020304" pitchFamily="18" charset="0"/>
            </a:endParaRPr>
          </a:p>
          <a:p>
            <a:pPr marL="0" indent="0">
              <a:lnSpc>
                <a:spcPct val="95000"/>
              </a:lnSpc>
              <a:spcBef>
                <a:spcPts val="600"/>
              </a:spcBef>
              <a:spcAft>
                <a:spcPts val="1200"/>
              </a:spcAft>
              <a:buSzPct val="100000"/>
              <a:buNone/>
              <a:tabLst>
                <a:tab pos="914400" algn="l"/>
              </a:tabLst>
            </a:pPr>
            <a:r>
              <a:rPr lang="en-GB" sz="2200" dirty="0">
                <a:solidFill>
                  <a:srgbClr val="4C5C69"/>
                </a:solidFill>
                <a:latin typeface="Source Sans Pro"/>
                <a:ea typeface="Source Sans Pro"/>
                <a:cs typeface="Times New Roman"/>
              </a:rPr>
              <a:t>Phase 2 - September 2023 - we were asked to support DESNZ on their skills pilot that built upon the 2023 research through compiling a richer evidence base to hopefully deliver new skills programmes via the Hub. </a:t>
            </a:r>
            <a:endParaRPr lang="en-GB" sz="2200" dirty="0">
              <a:solidFill>
                <a:srgbClr val="4C5C69"/>
              </a:solidFill>
              <a:latin typeface="Source Sans Pro" panose="020B0503030403020204" pitchFamily="34" charset="0"/>
              <a:ea typeface="Source Sans Pro"/>
              <a:cs typeface="Times New Roman" panose="02020603050405020304" pitchFamily="18" charset="0"/>
            </a:endParaRPr>
          </a:p>
          <a:p>
            <a:pPr marL="342900" indent="-342900">
              <a:lnSpc>
                <a:spcPct val="95000"/>
              </a:lnSpc>
              <a:spcBef>
                <a:spcPts val="600"/>
              </a:spcBef>
              <a:spcAft>
                <a:spcPts val="1200"/>
              </a:spcAft>
              <a:tabLst>
                <a:tab pos="914400" algn="l"/>
              </a:tabLst>
            </a:pPr>
            <a:r>
              <a:rPr lang="en-GB" sz="2200" dirty="0">
                <a:solidFill>
                  <a:srgbClr val="4C5C69"/>
                </a:solidFill>
                <a:latin typeface="Source Sans Pro"/>
                <a:ea typeface="Source Sans Pro"/>
                <a:cs typeface="Times New Roman"/>
              </a:rPr>
              <a:t>We are at the final stages of the evidence gathering and have submitted our report to DESNEZ - </a:t>
            </a:r>
            <a:r>
              <a:rPr lang="en-GB" sz="2200" i="1" dirty="0">
                <a:solidFill>
                  <a:srgbClr val="4C5C69"/>
                </a:solidFill>
                <a:latin typeface="Source Sans Pro"/>
                <a:ea typeface="Source Sans Pro"/>
                <a:cs typeface="Times New Roman"/>
              </a:rPr>
              <a:t>SWNZH Retrofit Road Map</a:t>
            </a:r>
            <a:r>
              <a:rPr lang="en-GB" sz="2200" dirty="0">
                <a:solidFill>
                  <a:srgbClr val="4C5C69"/>
                </a:solidFill>
                <a:latin typeface="Source Sans Pro"/>
                <a:ea typeface="Source Sans Pro"/>
                <a:cs typeface="Times New Roman"/>
              </a:rPr>
              <a:t> report -  communicating early May 2024 with the outcomes </a:t>
            </a:r>
          </a:p>
          <a:p>
            <a:pPr marL="342900" indent="-342900">
              <a:lnSpc>
                <a:spcPct val="95000"/>
              </a:lnSpc>
              <a:spcBef>
                <a:spcPts val="600"/>
              </a:spcBef>
              <a:spcAft>
                <a:spcPts val="1200"/>
              </a:spcAft>
              <a:buSzPct val="100000"/>
              <a:tabLst>
                <a:tab pos="914400" algn="l"/>
              </a:tabLst>
            </a:pPr>
            <a:r>
              <a:rPr lang="en-GB" sz="2200" dirty="0">
                <a:solidFill>
                  <a:srgbClr val="4C5C69"/>
                </a:solidFill>
                <a:latin typeface="Source Sans Pro" panose="020B0503030403020204" pitchFamily="34" charset="0"/>
                <a:cs typeface="Times New Roman" panose="02020603050405020304" pitchFamily="18" charset="0"/>
              </a:rPr>
              <a:t>The hub anticipates piloting solutions to improve the provision of retrofit careers advice to school and college leavers across the region </a:t>
            </a:r>
            <a:r>
              <a:rPr lang="en-GB" sz="2200" b="1" dirty="0">
                <a:solidFill>
                  <a:srgbClr val="4C5C69"/>
                </a:solidFill>
                <a:latin typeface="Source Sans Pro" panose="020B0503030403020204" pitchFamily="34" charset="0"/>
                <a:cs typeface="Times New Roman" panose="02020603050405020304" pitchFamily="18" charset="0"/>
              </a:rPr>
              <a:t>(subject to approval).</a:t>
            </a:r>
            <a:endParaRPr lang="en-GB" sz="22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7659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4000"/>
              <a:t>Going forward </a:t>
            </a:r>
            <a:br>
              <a:rPr lang="en-GB" sz="1800"/>
            </a:br>
            <a:br>
              <a:rPr lang="en-GB" sz="1800"/>
            </a:br>
            <a:endParaRPr lang="en-GB" sz="4000"/>
          </a:p>
        </p:txBody>
      </p:sp>
    </p:spTree>
    <p:extLst>
      <p:ext uri="{BB962C8B-B14F-4D97-AF65-F5344CB8AC3E}">
        <p14:creationId xmlns:p14="http://schemas.microsoft.com/office/powerpoint/2010/main" val="3141318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A269-501B-4A9E-8C35-325D041025C7}"/>
              </a:ext>
            </a:extLst>
          </p:cNvPr>
          <p:cNvSpPr>
            <a:spLocks noGrp="1"/>
          </p:cNvSpPr>
          <p:nvPr>
            <p:ph type="title"/>
          </p:nvPr>
        </p:nvSpPr>
        <p:spPr/>
        <p:txBody>
          <a:bodyPr>
            <a:normAutofit/>
          </a:bodyPr>
          <a:lstStyle/>
          <a:p>
            <a:r>
              <a:rPr lang="en-GB" sz="3600"/>
              <a:t>Going forward </a:t>
            </a:r>
          </a:p>
        </p:txBody>
      </p:sp>
      <p:sp>
        <p:nvSpPr>
          <p:cNvPr id="3" name="Content Placeholder 2">
            <a:extLst>
              <a:ext uri="{FF2B5EF4-FFF2-40B4-BE49-F238E27FC236}">
                <a16:creationId xmlns:a16="http://schemas.microsoft.com/office/drawing/2014/main" id="{14AAD85B-4D25-497A-8718-8D443DBF0335}"/>
              </a:ext>
            </a:extLst>
          </p:cNvPr>
          <p:cNvSpPr>
            <a:spLocks noGrp="1"/>
          </p:cNvSpPr>
          <p:nvPr>
            <p:ph idx="1"/>
          </p:nvPr>
        </p:nvSpPr>
        <p:spPr>
          <a:xfrm>
            <a:off x="838200" y="1461156"/>
            <a:ext cx="10515600" cy="4857210"/>
          </a:xfrm>
        </p:spPr>
        <p:txBody>
          <a:bodyPr>
            <a:normAutofit/>
          </a:bodyPr>
          <a:lstStyle/>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New hub manager </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MOU in place until March 2025 – delivery until Sept 2025</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In discussion on future MOU with DESNZ</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Management  of Community Energy Fund and Local Energy Advice Demonstrator programmes through to 2025</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Explore further support for the community energy sector </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Governance update  </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200">
                <a:solidFill>
                  <a:srgbClr val="4C5C69"/>
                </a:solidFill>
                <a:latin typeface="Source Sans Pro" panose="020B0503030403020204" pitchFamily="34" charset="0"/>
                <a:cs typeface="Times New Roman" panose="02020603050405020304" pitchFamily="18" charset="0"/>
              </a:rPr>
              <a:t>Theory of Change </a:t>
            </a:r>
          </a:p>
          <a:p>
            <a:pPr marL="0" indent="0" defTabSz="457200">
              <a:lnSpc>
                <a:spcPct val="70000"/>
              </a:lnSpc>
              <a:spcAft>
                <a:spcPts val="1200"/>
              </a:spcAft>
              <a:buNone/>
            </a:pPr>
            <a:endParaRPr lang="en-GB" sz="2200">
              <a:latin typeface="+mn-lt"/>
            </a:endParaRPr>
          </a:p>
          <a:p>
            <a:pPr>
              <a:lnSpc>
                <a:spcPct val="115000"/>
              </a:lnSpc>
              <a:spcBef>
                <a:spcPts val="600"/>
              </a:spcBef>
            </a:pPr>
            <a:endParaRPr lang="en-GB" sz="2400">
              <a:solidFill>
                <a:srgbClr val="4C5C69"/>
              </a:solidFill>
              <a:latin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3878998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A269-501B-4A9E-8C35-325D041025C7}"/>
              </a:ext>
            </a:extLst>
          </p:cNvPr>
          <p:cNvSpPr>
            <a:spLocks noGrp="1"/>
          </p:cNvSpPr>
          <p:nvPr>
            <p:ph type="title"/>
          </p:nvPr>
        </p:nvSpPr>
        <p:spPr/>
        <p:txBody>
          <a:bodyPr/>
          <a:lstStyle/>
          <a:p>
            <a:r>
              <a:rPr lang="en-GB"/>
              <a:t>Theory of Change </a:t>
            </a:r>
          </a:p>
        </p:txBody>
      </p:sp>
      <p:sp>
        <p:nvSpPr>
          <p:cNvPr id="3" name="Content Placeholder 2">
            <a:extLst>
              <a:ext uri="{FF2B5EF4-FFF2-40B4-BE49-F238E27FC236}">
                <a16:creationId xmlns:a16="http://schemas.microsoft.com/office/drawing/2014/main" id="{14AAD85B-4D25-497A-8718-8D443DBF0335}"/>
              </a:ext>
            </a:extLst>
          </p:cNvPr>
          <p:cNvSpPr>
            <a:spLocks noGrp="1"/>
          </p:cNvSpPr>
          <p:nvPr>
            <p:ph idx="1"/>
          </p:nvPr>
        </p:nvSpPr>
        <p:spPr>
          <a:xfrm>
            <a:off x="838200" y="1461156"/>
            <a:ext cx="10515600" cy="4857210"/>
          </a:xfrm>
        </p:spPr>
        <p:txBody>
          <a:bodyPr>
            <a:normAutofit/>
          </a:bodyPr>
          <a:lstStyle/>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cs typeface="Times New Roman" panose="02020603050405020304" pitchFamily="18" charset="0"/>
              </a:rPr>
              <a:t>Building on the work of IOD Park</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cs typeface="Times New Roman" panose="02020603050405020304" pitchFamily="18" charset="0"/>
              </a:rPr>
              <a:t>Has included further external stakeholder interviews </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cs typeface="Times New Roman" panose="02020603050405020304" pitchFamily="18" charset="0"/>
              </a:rPr>
              <a:t>Planning to put our best foot forward in a fast evolving world – ensure we stay relevant, effective and efficient </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cs typeface="Times New Roman" panose="02020603050405020304" pitchFamily="18" charset="0"/>
              </a:rPr>
              <a:t>Will build any relevant information form the workshops today into this process</a:t>
            </a:r>
          </a:p>
          <a:p>
            <a:pPr marL="457200" indent="-457200">
              <a:lnSpc>
                <a:spcPct val="95000"/>
              </a:lnSpc>
              <a:spcBef>
                <a:spcPts val="600"/>
              </a:spcBef>
              <a:spcAft>
                <a:spcPts val="1200"/>
              </a:spcAft>
              <a:buSzPct val="100000"/>
              <a:buFont typeface="Arial" panose="020B0604020202020204" pitchFamily="34" charset="0"/>
              <a:buChar char="•"/>
              <a:tabLst>
                <a:tab pos="914400" algn="l"/>
              </a:tabLst>
            </a:pPr>
            <a:r>
              <a:rPr lang="en-GB" sz="2400" dirty="0">
                <a:solidFill>
                  <a:srgbClr val="4C5C69"/>
                </a:solidFill>
                <a:latin typeface="Source Sans Pro" panose="020B0503030403020204" pitchFamily="34" charset="0"/>
                <a:cs typeface="Times New Roman" panose="02020603050405020304" pitchFamily="18" charset="0"/>
              </a:rPr>
              <a:t>The process will support future recruitment so we get the rights skills in p</a:t>
            </a:r>
            <a:r>
              <a:rPr lang="en-GB" sz="24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lace</a:t>
            </a:r>
          </a:p>
        </p:txBody>
      </p:sp>
    </p:spTree>
    <p:extLst>
      <p:ext uri="{BB962C8B-B14F-4D97-AF65-F5344CB8AC3E}">
        <p14:creationId xmlns:p14="http://schemas.microsoft.com/office/powerpoint/2010/main" val="1066975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A269-501B-4A9E-8C35-325D041025C7}"/>
              </a:ext>
            </a:extLst>
          </p:cNvPr>
          <p:cNvSpPr>
            <a:spLocks noGrp="1"/>
          </p:cNvSpPr>
          <p:nvPr>
            <p:ph type="title"/>
          </p:nvPr>
        </p:nvSpPr>
        <p:spPr/>
        <p:txBody>
          <a:bodyPr>
            <a:normAutofit/>
          </a:bodyPr>
          <a:lstStyle/>
          <a:p>
            <a:r>
              <a:rPr lang="en-GB" sz="3600"/>
              <a:t>National Hub Working Groups </a:t>
            </a:r>
          </a:p>
        </p:txBody>
      </p:sp>
      <p:graphicFrame>
        <p:nvGraphicFramePr>
          <p:cNvPr id="4" name="Content Placeholder 3">
            <a:extLst>
              <a:ext uri="{FF2B5EF4-FFF2-40B4-BE49-F238E27FC236}">
                <a16:creationId xmlns:a16="http://schemas.microsoft.com/office/drawing/2014/main" id="{F77CABF5-3A75-48A7-BC2B-C6E886A78161}"/>
              </a:ext>
            </a:extLst>
          </p:cNvPr>
          <p:cNvGraphicFramePr>
            <a:graphicFrameLocks noGrp="1"/>
          </p:cNvGraphicFramePr>
          <p:nvPr>
            <p:ph idx="1"/>
          </p:nvPr>
        </p:nvGraphicFramePr>
        <p:xfrm>
          <a:off x="838200" y="1489075"/>
          <a:ext cx="10954730" cy="4129299"/>
        </p:xfrm>
        <a:graphic>
          <a:graphicData uri="http://schemas.openxmlformats.org/drawingml/2006/table">
            <a:tbl>
              <a:tblPr firstRow="1" bandRow="1">
                <a:tableStyleId>{5C22544A-7EE6-4342-B048-85BDC9FD1C3A}</a:tableStyleId>
              </a:tblPr>
              <a:tblGrid>
                <a:gridCol w="2190946">
                  <a:extLst>
                    <a:ext uri="{9D8B030D-6E8A-4147-A177-3AD203B41FA5}">
                      <a16:colId xmlns:a16="http://schemas.microsoft.com/office/drawing/2014/main" val="3431956845"/>
                    </a:ext>
                  </a:extLst>
                </a:gridCol>
                <a:gridCol w="2190946">
                  <a:extLst>
                    <a:ext uri="{9D8B030D-6E8A-4147-A177-3AD203B41FA5}">
                      <a16:colId xmlns:a16="http://schemas.microsoft.com/office/drawing/2014/main" val="1819839908"/>
                    </a:ext>
                  </a:extLst>
                </a:gridCol>
                <a:gridCol w="2190946">
                  <a:extLst>
                    <a:ext uri="{9D8B030D-6E8A-4147-A177-3AD203B41FA5}">
                      <a16:colId xmlns:a16="http://schemas.microsoft.com/office/drawing/2014/main" val="1585554811"/>
                    </a:ext>
                  </a:extLst>
                </a:gridCol>
                <a:gridCol w="2190946">
                  <a:extLst>
                    <a:ext uri="{9D8B030D-6E8A-4147-A177-3AD203B41FA5}">
                      <a16:colId xmlns:a16="http://schemas.microsoft.com/office/drawing/2014/main" val="2123977507"/>
                    </a:ext>
                  </a:extLst>
                </a:gridCol>
                <a:gridCol w="2190946">
                  <a:extLst>
                    <a:ext uri="{9D8B030D-6E8A-4147-A177-3AD203B41FA5}">
                      <a16:colId xmlns:a16="http://schemas.microsoft.com/office/drawing/2014/main" val="507139461"/>
                    </a:ext>
                  </a:extLst>
                </a:gridCol>
              </a:tblGrid>
              <a:tr h="896526">
                <a:tc>
                  <a:txBody>
                    <a:bodyPr/>
                    <a:lstStyle/>
                    <a:p>
                      <a:r>
                        <a:rPr lang="en-GB"/>
                        <a:t>North West </a:t>
                      </a:r>
                    </a:p>
                  </a:txBody>
                  <a:tcPr>
                    <a:solidFill>
                      <a:schemeClr val="accent2"/>
                    </a:solidFill>
                  </a:tcPr>
                </a:tc>
                <a:tc>
                  <a:txBody>
                    <a:bodyPr/>
                    <a:lstStyle/>
                    <a:p>
                      <a:r>
                        <a:rPr lang="en-GB"/>
                        <a:t>North East &amp; Yorkshire</a:t>
                      </a:r>
                    </a:p>
                  </a:txBody>
                  <a:tcPr>
                    <a:solidFill>
                      <a:schemeClr val="accent1">
                        <a:lumMod val="60000"/>
                        <a:lumOff val="40000"/>
                      </a:schemeClr>
                    </a:solidFill>
                  </a:tcPr>
                </a:tc>
                <a:tc>
                  <a:txBody>
                    <a:bodyPr/>
                    <a:lstStyle/>
                    <a:p>
                      <a:r>
                        <a:rPr lang="en-GB"/>
                        <a:t>Midlands</a:t>
                      </a:r>
                    </a:p>
                  </a:txBody>
                  <a:tcPr>
                    <a:solidFill>
                      <a:schemeClr val="accent6">
                        <a:lumMod val="75000"/>
                      </a:schemeClr>
                    </a:solidFill>
                  </a:tcPr>
                </a:tc>
                <a:tc>
                  <a:txBody>
                    <a:bodyPr/>
                    <a:lstStyle/>
                    <a:p>
                      <a:r>
                        <a:rPr lang="en-GB"/>
                        <a:t>South West </a:t>
                      </a:r>
                    </a:p>
                  </a:txBody>
                  <a:tcPr>
                    <a:solidFill>
                      <a:schemeClr val="accent5">
                        <a:lumMod val="40000"/>
                        <a:lumOff val="60000"/>
                      </a:schemeClr>
                    </a:solidFill>
                  </a:tcPr>
                </a:tc>
                <a:tc>
                  <a:txBody>
                    <a:bodyPr/>
                    <a:lstStyle/>
                    <a:p>
                      <a:r>
                        <a:rPr lang="en-GB"/>
                        <a:t>Greater South East </a:t>
                      </a:r>
                    </a:p>
                  </a:txBody>
                  <a:tcPr>
                    <a:solidFill>
                      <a:srgbClr val="FFC000"/>
                    </a:solidFill>
                  </a:tcPr>
                </a:tc>
                <a:extLst>
                  <a:ext uri="{0D108BD9-81ED-4DB2-BD59-A6C34878D82A}">
                    <a16:rowId xmlns:a16="http://schemas.microsoft.com/office/drawing/2014/main" val="919453650"/>
                  </a:ext>
                </a:extLst>
              </a:tr>
              <a:tr h="979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Energy Networks </a:t>
                      </a:r>
                    </a:p>
                    <a:p>
                      <a:endParaRPr lang="en-GB"/>
                    </a:p>
                  </a:txBody>
                  <a:tcPr>
                    <a:solidFill>
                      <a:schemeClr val="accent1">
                        <a:lumMod val="20000"/>
                        <a:lumOff val="80000"/>
                      </a:schemeClr>
                    </a:solidFill>
                  </a:tcPr>
                </a:tc>
                <a:tc>
                  <a:txBody>
                    <a:bodyPr/>
                    <a:lstStyle/>
                    <a:p>
                      <a:r>
                        <a:rPr lang="en-GB"/>
                        <a:t>Heat Networks</a:t>
                      </a:r>
                    </a:p>
                  </a:txBody>
                  <a:tcPr>
                    <a:solidFill>
                      <a:schemeClr val="accent1">
                        <a:lumMod val="20000"/>
                        <a:lumOff val="80000"/>
                      </a:schemeClr>
                    </a:solidFill>
                  </a:tcPr>
                </a:tc>
                <a:tc>
                  <a:txBody>
                    <a:bodyPr/>
                    <a:lstStyle/>
                    <a:p>
                      <a:r>
                        <a:rPr lang="en-GB"/>
                        <a:t>Non-Domestic Buildings </a:t>
                      </a:r>
                    </a:p>
                  </a:txBody>
                  <a:tcPr>
                    <a:solidFill>
                      <a:schemeClr val="accent1">
                        <a:lumMod val="20000"/>
                        <a:lumOff val="80000"/>
                      </a:schemeClr>
                    </a:solidFill>
                  </a:tcPr>
                </a:tc>
                <a:tc>
                  <a:txBody>
                    <a:bodyPr/>
                    <a:lstStyle/>
                    <a:p>
                      <a:r>
                        <a:rPr lang="en-GB"/>
                        <a:t>Places &amp; Planning </a:t>
                      </a:r>
                    </a:p>
                  </a:txBody>
                  <a:tcPr>
                    <a:solidFill>
                      <a:schemeClr val="accent1">
                        <a:lumMod val="20000"/>
                        <a:lumOff val="80000"/>
                      </a:schemeClr>
                    </a:solidFill>
                  </a:tcPr>
                </a:tc>
                <a:tc>
                  <a:txBody>
                    <a:bodyPr/>
                    <a:lstStyle/>
                    <a:p>
                      <a:r>
                        <a:rPr lang="en-GB"/>
                        <a:t>Domestic Retrofit </a:t>
                      </a:r>
                    </a:p>
                  </a:txBody>
                  <a:tcPr>
                    <a:solidFill>
                      <a:schemeClr val="accent1">
                        <a:lumMod val="20000"/>
                        <a:lumOff val="80000"/>
                      </a:schemeClr>
                    </a:solidFill>
                  </a:tcPr>
                </a:tc>
                <a:extLst>
                  <a:ext uri="{0D108BD9-81ED-4DB2-BD59-A6C34878D82A}">
                    <a16:rowId xmlns:a16="http://schemas.microsoft.com/office/drawing/2014/main" val="2416852553"/>
                  </a:ext>
                </a:extLst>
              </a:tr>
              <a:tr h="1273517">
                <a:tc>
                  <a:txBody>
                    <a:bodyPr/>
                    <a:lstStyle/>
                    <a:p>
                      <a:r>
                        <a:rPr lang="en-GB"/>
                        <a:t>Technical Assistance </a:t>
                      </a:r>
                    </a:p>
                  </a:txBody>
                  <a:tcPr>
                    <a:solidFill>
                      <a:schemeClr val="accent1">
                        <a:lumMod val="20000"/>
                        <a:lumOff val="80000"/>
                      </a:schemeClr>
                    </a:solidFill>
                  </a:tcPr>
                </a:tc>
                <a:tc>
                  <a:txBody>
                    <a:bodyPr/>
                    <a:lstStyle/>
                    <a:p>
                      <a:r>
                        <a:rPr lang="en-GB"/>
                        <a:t>Industry &amp; Commerce</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Comms &amp; Stakeholder Engagement </a:t>
                      </a:r>
                    </a:p>
                    <a:p>
                      <a:endParaRPr lang="en-GB"/>
                    </a:p>
                  </a:txBody>
                  <a:tcPr>
                    <a:solidFill>
                      <a:schemeClr val="accent6">
                        <a:lumMod val="20000"/>
                        <a:lumOff val="80000"/>
                      </a:schemeClr>
                    </a:solidFill>
                  </a:tcPr>
                </a:tc>
                <a:tc>
                  <a:txBody>
                    <a:bodyPr/>
                    <a:lstStyle/>
                    <a:p>
                      <a:r>
                        <a:rPr lang="en-GB"/>
                        <a:t>Green Finance </a:t>
                      </a:r>
                    </a:p>
                  </a:txBody>
                  <a:tcPr>
                    <a:solidFill>
                      <a:schemeClr val="accent1">
                        <a:lumMod val="20000"/>
                        <a:lumOff val="80000"/>
                      </a:schemeClr>
                    </a:solidFill>
                  </a:tcPr>
                </a:tc>
                <a:tc>
                  <a:txBody>
                    <a:bodyPr/>
                    <a:lstStyle/>
                    <a:p>
                      <a:r>
                        <a:rPr lang="en-GB"/>
                        <a:t>Transport</a:t>
                      </a:r>
                    </a:p>
                  </a:txBody>
                  <a:tcPr>
                    <a:solidFill>
                      <a:schemeClr val="accent1">
                        <a:lumMod val="20000"/>
                        <a:lumOff val="80000"/>
                      </a:schemeClr>
                    </a:solidFill>
                  </a:tcPr>
                </a:tc>
                <a:extLst>
                  <a:ext uri="{0D108BD9-81ED-4DB2-BD59-A6C34878D82A}">
                    <a16:rowId xmlns:a16="http://schemas.microsoft.com/office/drawing/2014/main" val="2664017071"/>
                  </a:ext>
                </a:extLst>
              </a:tr>
              <a:tr h="979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Communities Net Zero </a:t>
                      </a:r>
                    </a:p>
                    <a:p>
                      <a:endParaRPr lang="en-GB"/>
                    </a:p>
                  </a:txBody>
                  <a:tcPr>
                    <a:solidFill>
                      <a:schemeClr val="accent6">
                        <a:lumMod val="20000"/>
                        <a:lumOff val="80000"/>
                      </a:schemeClr>
                    </a:solidFill>
                  </a:tcPr>
                </a:tc>
                <a:tc>
                  <a:txBody>
                    <a:bodyPr/>
                    <a:lstStyle/>
                    <a:p>
                      <a:r>
                        <a:rPr lang="en-GB"/>
                        <a:t>Training &amp; Development </a:t>
                      </a:r>
                    </a:p>
                  </a:txBody>
                  <a:tcPr>
                    <a:solidFill>
                      <a:schemeClr val="accent6">
                        <a:lumMod val="20000"/>
                        <a:lumOff val="80000"/>
                      </a:schemeClr>
                    </a:solidFill>
                  </a:tcPr>
                </a:tc>
                <a:tc>
                  <a:txBody>
                    <a:bodyPr/>
                    <a:lstStyle/>
                    <a:p>
                      <a:endParaRPr lang="en-GB"/>
                    </a:p>
                  </a:txBody>
                  <a:tcPr/>
                </a:tc>
                <a:tc>
                  <a:txBody>
                    <a:bodyPr/>
                    <a:lstStyle/>
                    <a:p>
                      <a:r>
                        <a:rPr lang="en-GB"/>
                        <a:t>Data, Project Pipelines </a:t>
                      </a:r>
                    </a:p>
                  </a:txBody>
                  <a:tcPr>
                    <a:solidFill>
                      <a:schemeClr val="accent6">
                        <a:lumMod val="20000"/>
                        <a:lumOff val="80000"/>
                      </a:schemeClr>
                    </a:solidFill>
                  </a:tcPr>
                </a:tc>
                <a:tc>
                  <a:txBody>
                    <a:bodyPr/>
                    <a:lstStyle/>
                    <a:p>
                      <a:endParaRPr lang="en-GB"/>
                    </a:p>
                  </a:txBody>
                  <a:tcPr/>
                </a:tc>
                <a:extLst>
                  <a:ext uri="{0D108BD9-81ED-4DB2-BD59-A6C34878D82A}">
                    <a16:rowId xmlns:a16="http://schemas.microsoft.com/office/drawing/2014/main" val="138147358"/>
                  </a:ext>
                </a:extLst>
              </a:tr>
            </a:tbl>
          </a:graphicData>
        </a:graphic>
      </p:graphicFrame>
    </p:spTree>
    <p:extLst>
      <p:ext uri="{BB962C8B-B14F-4D97-AF65-F5344CB8AC3E}">
        <p14:creationId xmlns:p14="http://schemas.microsoft.com/office/powerpoint/2010/main" val="3088670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3600" b="1" dirty="0">
                <a:effectLst/>
                <a:latin typeface="Calibri" panose="020F0502020204030204" pitchFamily="34" charset="0"/>
                <a:ea typeface="Calibri" panose="020F0502020204030204" pitchFamily="34" charset="0"/>
                <a:cs typeface="Arial" panose="020B0604020202020204" pitchFamily="34" charset="0"/>
              </a:rPr>
              <a:t>Olivia Blunn</a:t>
            </a:r>
            <a:br>
              <a:rPr lang="en-GB" sz="3600" b="1" dirty="0">
                <a:effectLst/>
                <a:latin typeface="Calibri" panose="020F0502020204030204" pitchFamily="34" charset="0"/>
                <a:ea typeface="Calibri" panose="020F0502020204030204" pitchFamily="34" charset="0"/>
                <a:cs typeface="Arial" panose="020B0604020202020204" pitchFamily="34" charset="0"/>
              </a:rPr>
            </a:br>
            <a:br>
              <a:rPr lang="en-GB" sz="3600" b="1" dirty="0">
                <a:effectLst/>
                <a:latin typeface="Calibri" panose="020F0502020204030204" pitchFamily="34" charset="0"/>
                <a:ea typeface="Calibri" panose="020F0502020204030204" pitchFamily="34" charset="0"/>
                <a:cs typeface="Arial" panose="020B0604020202020204" pitchFamily="34" charset="0"/>
              </a:rPr>
            </a:br>
            <a:r>
              <a:rPr lang="en-GB" sz="3600" b="1" dirty="0">
                <a:effectLst/>
                <a:latin typeface="Calibri" panose="020F0502020204030204" pitchFamily="34" charset="0"/>
                <a:ea typeface="Calibri" panose="020F0502020204030204" pitchFamily="34" charset="0"/>
                <a:cs typeface="Arial" panose="020B0604020202020204" pitchFamily="34" charset="0"/>
              </a:rPr>
              <a:t>Head of Local Net Zero Policy and Finance</a:t>
            </a:r>
            <a:br>
              <a:rPr lang="en-GB" sz="3600" b="1" dirty="0">
                <a:effectLst/>
                <a:latin typeface="Calibri" panose="020F0502020204030204" pitchFamily="34" charset="0"/>
                <a:ea typeface="Calibri" panose="020F0502020204030204" pitchFamily="34" charset="0"/>
                <a:cs typeface="Arial" panose="020B0604020202020204" pitchFamily="34" charset="0"/>
              </a:rPr>
            </a:br>
            <a:br>
              <a:rPr lang="en-GB" sz="3600" b="1" dirty="0">
                <a:effectLst/>
                <a:latin typeface="Calibri" panose="020F0502020204030204" pitchFamily="34" charset="0"/>
                <a:ea typeface="Calibri" panose="020F0502020204030204" pitchFamily="34" charset="0"/>
                <a:cs typeface="Arial" panose="020B0604020202020204" pitchFamily="34" charset="0"/>
              </a:rPr>
            </a:br>
            <a:r>
              <a:rPr lang="en-GB" sz="3600" b="1" dirty="0">
                <a:effectLst/>
                <a:latin typeface="Calibri" panose="020F0502020204030204" pitchFamily="34" charset="0"/>
                <a:ea typeface="Calibri" panose="020F0502020204030204" pitchFamily="34" charset="0"/>
                <a:cs typeface="Arial" panose="020B0604020202020204" pitchFamily="34" charset="0"/>
              </a:rPr>
              <a:t>Department for Energy Security and Net Zero </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br>
            <a:br>
              <a:rPr lang="en-GB" sz="1800" dirty="0"/>
            </a:br>
            <a:endParaRPr lang="en-GB" sz="4000" dirty="0"/>
          </a:p>
        </p:txBody>
      </p:sp>
    </p:spTree>
    <p:extLst>
      <p:ext uri="{BB962C8B-B14F-4D97-AF65-F5344CB8AC3E}">
        <p14:creationId xmlns:p14="http://schemas.microsoft.com/office/powerpoint/2010/main" val="2423774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t">
            <a:normAutofit/>
          </a:bodyPr>
          <a:lstStyle/>
          <a:p>
            <a:r>
              <a:rPr lang="en-GB"/>
              <a:t>Policy Support for Local Net Zero Delivery</a:t>
            </a:r>
          </a:p>
        </p:txBody>
      </p:sp>
      <p:sp>
        <p:nvSpPr>
          <p:cNvPr id="5" name="Subtitle 4">
            <a:extLst>
              <a:ext uri="{FF2B5EF4-FFF2-40B4-BE49-F238E27FC236}">
                <a16:creationId xmlns:a16="http://schemas.microsoft.com/office/drawing/2014/main" id="{B3488BB8-1559-7FBE-472F-D58A3E477D3B}"/>
              </a:ext>
            </a:extLst>
          </p:cNvPr>
          <p:cNvSpPr>
            <a:spLocks noGrp="1"/>
          </p:cNvSpPr>
          <p:nvPr>
            <p:ph type="subTitle" idx="1"/>
          </p:nvPr>
        </p:nvSpPr>
        <p:spPr/>
        <p:txBody>
          <a:bodyPr lIns="91440" tIns="45720" rIns="91440" bIns="45720">
            <a:normAutofit/>
          </a:bodyPr>
          <a:lstStyle/>
          <a:p>
            <a:r>
              <a:rPr lang="en-GB" sz="1500" dirty="0"/>
              <a:t>Olivia Blunn - Head of Local Net Zero Policy and Finance, Department for Energy Security and Net Zero </a:t>
            </a:r>
          </a:p>
        </p:txBody>
      </p:sp>
      <p:sp>
        <p:nvSpPr>
          <p:cNvPr id="4" name="Text Placeholder 3"/>
          <p:cNvSpPr>
            <a:spLocks noGrp="1"/>
          </p:cNvSpPr>
          <p:nvPr>
            <p:ph type="body" sz="quarter" idx="10"/>
          </p:nvPr>
        </p:nvSpPr>
        <p:spPr>
          <a:prstGeom prst="rect">
            <a:avLst/>
          </a:prstGeom>
        </p:spPr>
        <p:txBody>
          <a:bodyPr lIns="91440" tIns="45720" rIns="91440" bIns="45720">
            <a:normAutofit/>
          </a:bodyPr>
          <a:lstStyle/>
          <a:p>
            <a:r>
              <a:rPr lang="en-GB" sz="1400"/>
              <a:t>25 April 2024</a:t>
            </a:r>
          </a:p>
        </p:txBody>
      </p:sp>
    </p:spTree>
    <p:extLst>
      <p:ext uri="{BB962C8B-B14F-4D97-AF65-F5344CB8AC3E}">
        <p14:creationId xmlns:p14="http://schemas.microsoft.com/office/powerpoint/2010/main" val="523236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D90F16DE-E44D-AF12-60B9-AC10E79E3C8A}"/>
              </a:ext>
            </a:extLst>
          </p:cNvPr>
          <p:cNvGraphicFramePr/>
          <p:nvPr/>
        </p:nvGraphicFramePr>
        <p:xfrm>
          <a:off x="4609396" y="2280297"/>
          <a:ext cx="8887352" cy="2297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9A447A8F-142B-7DB1-8A45-3D453D2A6F47}"/>
              </a:ext>
            </a:extLst>
          </p:cNvPr>
          <p:cNvGraphicFramePr/>
          <p:nvPr/>
        </p:nvGraphicFramePr>
        <p:xfrm>
          <a:off x="-1337277" y="2280297"/>
          <a:ext cx="8887352" cy="2297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le 1">
            <a:extLst>
              <a:ext uri="{FF2B5EF4-FFF2-40B4-BE49-F238E27FC236}">
                <a16:creationId xmlns:a16="http://schemas.microsoft.com/office/drawing/2014/main" id="{5F20401B-A115-AB8D-4A97-117C72167967}"/>
              </a:ext>
            </a:extLst>
          </p:cNvPr>
          <p:cNvSpPr>
            <a:spLocks noGrp="1"/>
          </p:cNvSpPr>
          <p:nvPr>
            <p:ph type="title"/>
          </p:nvPr>
        </p:nvSpPr>
        <p:spPr>
          <a:xfrm>
            <a:off x="304800" y="746173"/>
            <a:ext cx="12192000" cy="931784"/>
          </a:xfrm>
        </p:spPr>
        <p:txBody>
          <a:bodyPr/>
          <a:lstStyle/>
          <a:p>
            <a:pPr algn="ctr"/>
            <a:r>
              <a:rPr lang="en-US" dirty="0"/>
              <a:t>Local Net Zero Team </a:t>
            </a:r>
          </a:p>
        </p:txBody>
      </p:sp>
    </p:spTree>
    <p:extLst>
      <p:ext uri="{BB962C8B-B14F-4D97-AF65-F5344CB8AC3E}">
        <p14:creationId xmlns:p14="http://schemas.microsoft.com/office/powerpoint/2010/main" val="421833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extBox 2">
            <a:extLst>
              <a:ext uri="{FF2B5EF4-FFF2-40B4-BE49-F238E27FC236}">
                <a16:creationId xmlns:a16="http://schemas.microsoft.com/office/drawing/2014/main" id="{B2AA043F-6EB4-D647-88DB-182EB4D68A3B}"/>
              </a:ext>
            </a:extLst>
          </p:cNvPr>
          <p:cNvGraphicFramePr/>
          <p:nvPr/>
        </p:nvGraphicFramePr>
        <p:xfrm>
          <a:off x="160564" y="1609649"/>
          <a:ext cx="11870871" cy="4847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9E790DE8-65CA-C384-D4BD-B4632EFA07F0}"/>
              </a:ext>
            </a:extLst>
          </p:cNvPr>
          <p:cNvSpPr>
            <a:spLocks noGrp="1"/>
          </p:cNvSpPr>
          <p:nvPr>
            <p:ph type="title"/>
          </p:nvPr>
        </p:nvSpPr>
        <p:spPr>
          <a:xfrm>
            <a:off x="0" y="1364738"/>
            <a:ext cx="12192000" cy="931784"/>
          </a:xfrm>
        </p:spPr>
        <p:txBody>
          <a:bodyPr/>
          <a:lstStyle/>
          <a:p>
            <a:pPr algn="ctr"/>
            <a:r>
              <a:rPr lang="en-US" dirty="0"/>
              <a:t>UK’S NET ZERO ACHIEVEMENTS</a:t>
            </a:r>
          </a:p>
        </p:txBody>
      </p:sp>
    </p:spTree>
    <p:extLst>
      <p:ext uri="{BB962C8B-B14F-4D97-AF65-F5344CB8AC3E}">
        <p14:creationId xmlns:p14="http://schemas.microsoft.com/office/powerpoint/2010/main" val="2756694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2AE2EAF-0268-9204-9E00-BE44A7CE5C77}"/>
              </a:ext>
            </a:extLst>
          </p:cNvPr>
          <p:cNvGraphicFramePr/>
          <p:nvPr/>
        </p:nvGraphicFramePr>
        <p:xfrm>
          <a:off x="732470" y="1935512"/>
          <a:ext cx="10361140" cy="4315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Meeting with solid fill">
            <a:extLst>
              <a:ext uri="{FF2B5EF4-FFF2-40B4-BE49-F238E27FC236}">
                <a16:creationId xmlns:a16="http://schemas.microsoft.com/office/drawing/2014/main" id="{86CB331B-4D79-BF42-8D0C-69C8FB2443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2065" y="3309825"/>
            <a:ext cx="380629" cy="380629"/>
          </a:xfrm>
          <a:prstGeom prst="rect">
            <a:avLst/>
          </a:prstGeom>
        </p:spPr>
      </p:pic>
      <p:pic>
        <p:nvPicPr>
          <p:cNvPr id="11" name="Graphic 10" descr="Exponential Graph with solid fill">
            <a:extLst>
              <a:ext uri="{FF2B5EF4-FFF2-40B4-BE49-F238E27FC236}">
                <a16:creationId xmlns:a16="http://schemas.microsoft.com/office/drawing/2014/main" id="{807965D2-7EFE-A3C2-6408-AD13A61265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9510" y="2167936"/>
            <a:ext cx="407128" cy="351329"/>
          </a:xfrm>
          <a:prstGeom prst="rect">
            <a:avLst/>
          </a:prstGeom>
        </p:spPr>
      </p:pic>
      <p:pic>
        <p:nvPicPr>
          <p:cNvPr id="15" name="Graphic 14" descr="Piggy Bank with solid fill">
            <a:extLst>
              <a:ext uri="{FF2B5EF4-FFF2-40B4-BE49-F238E27FC236}">
                <a16:creationId xmlns:a16="http://schemas.microsoft.com/office/drawing/2014/main" id="{9817A757-E0C9-930F-9FD1-34240862C5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0533" y="2703989"/>
            <a:ext cx="407128" cy="407128"/>
          </a:xfrm>
          <a:prstGeom prst="rect">
            <a:avLst/>
          </a:prstGeom>
        </p:spPr>
      </p:pic>
      <p:pic>
        <p:nvPicPr>
          <p:cNvPr id="17" name="Graphic 16" descr="Neighbourhood with solid fill">
            <a:extLst>
              <a:ext uri="{FF2B5EF4-FFF2-40B4-BE49-F238E27FC236}">
                <a16:creationId xmlns:a16="http://schemas.microsoft.com/office/drawing/2014/main" id="{BE33BD8E-890B-F933-D430-BD5A6FB995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1479" y="3896416"/>
            <a:ext cx="380629" cy="380629"/>
          </a:xfrm>
          <a:prstGeom prst="rect">
            <a:avLst/>
          </a:prstGeom>
        </p:spPr>
      </p:pic>
      <p:pic>
        <p:nvPicPr>
          <p:cNvPr id="19" name="Graphic 18" descr="Crane with solid fill">
            <a:extLst>
              <a:ext uri="{FF2B5EF4-FFF2-40B4-BE49-F238E27FC236}">
                <a16:creationId xmlns:a16="http://schemas.microsoft.com/office/drawing/2014/main" id="{A52447AC-AC33-16DC-A186-40B304FEDCF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93109" y="4483008"/>
            <a:ext cx="380629" cy="380629"/>
          </a:xfrm>
          <a:prstGeom prst="rect">
            <a:avLst/>
          </a:prstGeom>
        </p:spPr>
      </p:pic>
      <p:pic>
        <p:nvPicPr>
          <p:cNvPr id="21" name="Graphic 20" descr="Open hand with plant with solid fill">
            <a:extLst>
              <a:ext uri="{FF2B5EF4-FFF2-40B4-BE49-F238E27FC236}">
                <a16:creationId xmlns:a16="http://schemas.microsoft.com/office/drawing/2014/main" id="{17CF1A5A-EAF2-986B-C4C1-5B4B318CCD2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2076" y="5055695"/>
            <a:ext cx="460127" cy="460127"/>
          </a:xfrm>
          <a:prstGeom prst="rect">
            <a:avLst/>
          </a:prstGeom>
        </p:spPr>
      </p:pic>
      <p:sp>
        <p:nvSpPr>
          <p:cNvPr id="12" name="Title 1">
            <a:extLst>
              <a:ext uri="{FF2B5EF4-FFF2-40B4-BE49-F238E27FC236}">
                <a16:creationId xmlns:a16="http://schemas.microsoft.com/office/drawing/2014/main" id="{9931942A-948A-560E-2570-016DD81E4D60}"/>
              </a:ext>
            </a:extLst>
          </p:cNvPr>
          <p:cNvSpPr>
            <a:spLocks noGrp="1"/>
          </p:cNvSpPr>
          <p:nvPr>
            <p:ph type="title"/>
          </p:nvPr>
        </p:nvSpPr>
        <p:spPr>
          <a:xfrm>
            <a:off x="0" y="1145955"/>
            <a:ext cx="12192000" cy="931784"/>
          </a:xfrm>
        </p:spPr>
        <p:txBody>
          <a:bodyPr/>
          <a:lstStyle/>
          <a:p>
            <a:pPr algn="ctr"/>
            <a:r>
              <a:rPr lang="en-US">
                <a:solidFill>
                  <a:srgbClr val="182D4C"/>
                </a:solidFill>
              </a:rPr>
              <a:t>GOVERNMENT SUPPORT FOR </a:t>
            </a:r>
            <a:br>
              <a:rPr lang="en-US">
                <a:solidFill>
                  <a:srgbClr val="182D4C"/>
                </a:solidFill>
              </a:rPr>
            </a:br>
            <a:r>
              <a:rPr lang="en-US">
                <a:solidFill>
                  <a:srgbClr val="182D4C"/>
                </a:solidFill>
              </a:rPr>
              <a:t>LOCAL NET ZERO</a:t>
            </a:r>
          </a:p>
        </p:txBody>
      </p:sp>
      <p:pic>
        <p:nvPicPr>
          <p:cNvPr id="2" name="Graphic 1" descr="Lightbulb with solid fill">
            <a:extLst>
              <a:ext uri="{FF2B5EF4-FFF2-40B4-BE49-F238E27FC236}">
                <a16:creationId xmlns:a16="http://schemas.microsoft.com/office/drawing/2014/main" id="{6A834B40-E884-292C-1FA9-35EE0291D8E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26782" y="5658078"/>
            <a:ext cx="407128" cy="407128"/>
          </a:xfrm>
          <a:prstGeom prst="rect">
            <a:avLst/>
          </a:prstGeom>
        </p:spPr>
      </p:pic>
    </p:spTree>
    <p:extLst>
      <p:ext uri="{BB962C8B-B14F-4D97-AF65-F5344CB8AC3E}">
        <p14:creationId xmlns:p14="http://schemas.microsoft.com/office/powerpoint/2010/main" val="104722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86E0-96E3-44FD-BF96-7E6F1F889AA2}"/>
              </a:ext>
            </a:extLst>
          </p:cNvPr>
          <p:cNvSpPr>
            <a:spLocks noGrp="1"/>
          </p:cNvSpPr>
          <p:nvPr>
            <p:ph type="ctrTitle"/>
          </p:nvPr>
        </p:nvSpPr>
        <p:spPr>
          <a:xfrm>
            <a:off x="228600" y="1768894"/>
            <a:ext cx="7139400" cy="2823577"/>
          </a:xfrm>
        </p:spPr>
        <p:txBody>
          <a:bodyPr/>
          <a:lstStyle/>
          <a:p>
            <a:r>
              <a:rPr lang="en-GB" sz="4000" dirty="0">
                <a:latin typeface="+mn-lt"/>
                <a:ea typeface="Source Sans Pro" panose="020B0503030403020204" pitchFamily="34" charset="0"/>
              </a:rPr>
              <a:t>SW Net Zero Hub </a:t>
            </a:r>
            <a:br>
              <a:rPr lang="en-GB" sz="4000" dirty="0">
                <a:latin typeface="+mn-lt"/>
                <a:ea typeface="Source Sans Pro" panose="020B0503030403020204" pitchFamily="34" charset="0"/>
              </a:rPr>
            </a:br>
            <a:br>
              <a:rPr lang="en-GB" sz="3600" dirty="0">
                <a:latin typeface="+mn-lt"/>
                <a:ea typeface="Source Sans Pro" panose="020B0503030403020204" pitchFamily="34" charset="0"/>
              </a:rPr>
            </a:br>
            <a:r>
              <a:rPr lang="en-GB" sz="3600" dirty="0">
                <a:effectLst/>
                <a:latin typeface="+mn-lt"/>
                <a:ea typeface="Source Sans Pro" panose="020B0503030403020204" pitchFamily="34" charset="0"/>
                <a:cs typeface="Arial" panose="020B0604020202020204" pitchFamily="34" charset="0"/>
              </a:rPr>
              <a:t>Plan for the day</a:t>
            </a:r>
            <a:br>
              <a:rPr lang="en-GB" sz="3600" b="1" dirty="0">
                <a:effectLst/>
                <a:latin typeface="+mn-lt"/>
                <a:ea typeface="Source Sans Pro" panose="020B0503030403020204" pitchFamily="34" charset="0"/>
                <a:cs typeface="Arial" panose="020B0604020202020204" pitchFamily="34" charset="0"/>
              </a:rPr>
            </a:br>
            <a:r>
              <a:rPr lang="en-GB" sz="3600" dirty="0">
                <a:effectLst/>
                <a:latin typeface="+mn-lt"/>
                <a:ea typeface="Source Sans Pro" panose="020B0503030403020204" pitchFamily="34" charset="0"/>
                <a:cs typeface="Arial" panose="020B0604020202020204" pitchFamily="34" charset="0"/>
              </a:rPr>
              <a:t>Our current work and support going forward </a:t>
            </a:r>
            <a:br>
              <a:rPr lang="en-GB" sz="3600" dirty="0"/>
            </a:br>
            <a:br>
              <a:rPr lang="en-GB" sz="1800" dirty="0"/>
            </a:br>
            <a:endParaRPr lang="en-GB" sz="4000" dirty="0"/>
          </a:p>
        </p:txBody>
      </p:sp>
      <p:sp>
        <p:nvSpPr>
          <p:cNvPr id="3" name="Title 1">
            <a:extLst>
              <a:ext uri="{FF2B5EF4-FFF2-40B4-BE49-F238E27FC236}">
                <a16:creationId xmlns:a16="http://schemas.microsoft.com/office/drawing/2014/main" id="{DA21FD91-8D53-4AE5-8203-43635996E695}"/>
              </a:ext>
            </a:extLst>
          </p:cNvPr>
          <p:cNvSpPr txBox="1">
            <a:spLocks/>
          </p:cNvSpPr>
          <p:nvPr/>
        </p:nvSpPr>
        <p:spPr>
          <a:xfrm>
            <a:off x="228600" y="3188986"/>
            <a:ext cx="7139400" cy="23876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a:solidFill>
                  <a:schemeClr val="bg1"/>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
        <p:nvSpPr>
          <p:cNvPr id="4" name="TextBox 3">
            <a:extLst>
              <a:ext uri="{FF2B5EF4-FFF2-40B4-BE49-F238E27FC236}">
                <a16:creationId xmlns:a16="http://schemas.microsoft.com/office/drawing/2014/main" id="{09E007BE-516C-4949-8684-F1DFAC3EEE09}"/>
              </a:ext>
            </a:extLst>
          </p:cNvPr>
          <p:cNvSpPr txBox="1"/>
          <p:nvPr/>
        </p:nvSpPr>
        <p:spPr>
          <a:xfrm>
            <a:off x="604722" y="4930255"/>
            <a:ext cx="81720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Source Sans Pro" panose="020B0503030403020204" pitchFamily="34" charset="0"/>
                <a:cs typeface="+mn-cs"/>
              </a:rPr>
              <a:t>Phillip Morris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Source Sans Pro" panose="020B0503030403020204" pitchFamily="34" charset="0"/>
                <a:cs typeface="+mn-cs"/>
              </a:rPr>
              <a:t>Strategic Stakeholder Engagement Manager</a:t>
            </a:r>
          </a:p>
        </p:txBody>
      </p:sp>
    </p:spTree>
    <p:extLst>
      <p:ext uri="{BB962C8B-B14F-4D97-AF65-F5344CB8AC3E}">
        <p14:creationId xmlns:p14="http://schemas.microsoft.com/office/powerpoint/2010/main" val="1804273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B8724AD-6CE2-C4B2-7A9B-1699113F1879}"/>
              </a:ext>
            </a:extLst>
          </p:cNvPr>
          <p:cNvSpPr>
            <a:spLocks noGrp="1"/>
          </p:cNvSpPr>
          <p:nvPr>
            <p:ph type="title"/>
          </p:nvPr>
        </p:nvSpPr>
        <p:spPr>
          <a:xfrm>
            <a:off x="625542" y="1524932"/>
            <a:ext cx="5975674" cy="803933"/>
          </a:xfrm>
        </p:spPr>
        <p:txBody>
          <a:bodyPr/>
          <a:lstStyle/>
          <a:p>
            <a:r>
              <a:rPr lang="en-GB"/>
              <a:t>LOCAL NET ZERO ACCELERATOR</a:t>
            </a:r>
          </a:p>
        </p:txBody>
      </p:sp>
      <p:sp>
        <p:nvSpPr>
          <p:cNvPr id="3" name="Content Placeholder 2"/>
          <p:cNvSpPr>
            <a:spLocks noGrp="1"/>
          </p:cNvSpPr>
          <p:nvPr>
            <p:ph sz="half" idx="1"/>
          </p:nvPr>
        </p:nvSpPr>
        <p:spPr>
          <a:xfrm>
            <a:off x="625542" y="2381559"/>
            <a:ext cx="5524737" cy="3710614"/>
          </a:xfrm>
        </p:spPr>
        <p:txBody>
          <a:bodyPr/>
          <a:lstStyle/>
          <a:p>
            <a:pPr marL="342900" indent="-342900">
              <a:buFont typeface="Arial" panose="020B0604020202020204" pitchFamily="34" charset="0"/>
              <a:buChar char="•"/>
            </a:pPr>
            <a:r>
              <a:rPr lang="en-GB" sz="2000" dirty="0">
                <a:solidFill>
                  <a:srgbClr val="003479"/>
                </a:solidFill>
                <a:highlight>
                  <a:srgbClr val="FFFFFF"/>
                </a:highlight>
                <a:latin typeface="+mn-lt"/>
              </a:rPr>
              <a:t>£19m programme to support local government in attracting private sector investment for green growth</a:t>
            </a:r>
          </a:p>
          <a:p>
            <a:pPr marL="1028700" lvl="1" indent="-342900"/>
            <a:r>
              <a:rPr lang="en-GB" sz="2000" dirty="0">
                <a:solidFill>
                  <a:srgbClr val="003479"/>
                </a:solidFill>
                <a:highlight>
                  <a:srgbClr val="FFFFFF"/>
                </a:highlight>
                <a:latin typeface="+mn-lt"/>
              </a:rPr>
              <a:t>Two Local Net Zero Accelerators.</a:t>
            </a:r>
          </a:p>
          <a:p>
            <a:pPr marL="1028700" lvl="1" indent="-342900"/>
            <a:r>
              <a:rPr lang="en-GB" sz="2000" dirty="0">
                <a:solidFill>
                  <a:srgbClr val="003479"/>
                </a:solidFill>
                <a:highlight>
                  <a:srgbClr val="FFFFFF"/>
                </a:highlight>
                <a:latin typeface="+mn-lt"/>
              </a:rPr>
              <a:t>A City Leap Replicator</a:t>
            </a:r>
          </a:p>
          <a:p>
            <a:pPr marL="1028700" lvl="1" indent="-342900"/>
            <a:r>
              <a:rPr lang="en-GB" sz="2000" dirty="0">
                <a:solidFill>
                  <a:srgbClr val="003479"/>
                </a:solidFill>
                <a:highlight>
                  <a:srgbClr val="FFFFFF"/>
                </a:highlight>
                <a:latin typeface="+mn-lt"/>
              </a:rPr>
              <a:t>Local Net Zero Finance Support Service</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826" r="22826"/>
          <a:stretch/>
        </p:blipFill>
        <p:spPr>
          <a:prstGeom prst="rect">
            <a:avLst/>
          </a:prstGeom>
        </p:spPr>
      </p:pic>
      <p:sp>
        <p:nvSpPr>
          <p:cNvPr id="4" name="Footer Placeholder 5">
            <a:extLst>
              <a:ext uri="{FF2B5EF4-FFF2-40B4-BE49-F238E27FC236}">
                <a16:creationId xmlns:a16="http://schemas.microsoft.com/office/drawing/2014/main" id="{273CF991-BC36-B72E-E6ED-E726A6B4B6CC}"/>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Tree>
    <p:extLst>
      <p:ext uri="{BB962C8B-B14F-4D97-AF65-F5344CB8AC3E}">
        <p14:creationId xmlns:p14="http://schemas.microsoft.com/office/powerpoint/2010/main" val="4224579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B8724AD-6CE2-C4B2-7A9B-1699113F1879}"/>
              </a:ext>
            </a:extLst>
          </p:cNvPr>
          <p:cNvSpPr>
            <a:spLocks noGrp="1"/>
          </p:cNvSpPr>
          <p:nvPr>
            <p:ph type="title"/>
          </p:nvPr>
        </p:nvSpPr>
        <p:spPr>
          <a:xfrm>
            <a:off x="625542" y="1508603"/>
            <a:ext cx="5524737" cy="803933"/>
          </a:xfrm>
        </p:spPr>
        <p:txBody>
          <a:bodyPr/>
          <a:lstStyle/>
          <a:p>
            <a:r>
              <a:rPr lang="en-GB"/>
              <a:t>GREEN FINANCE</a:t>
            </a:r>
          </a:p>
        </p:txBody>
      </p:sp>
      <p:sp>
        <p:nvSpPr>
          <p:cNvPr id="3" name="Content Placeholder 2"/>
          <p:cNvSpPr>
            <a:spLocks noGrp="1"/>
          </p:cNvSpPr>
          <p:nvPr>
            <p:ph sz="half" idx="1"/>
          </p:nvPr>
        </p:nvSpPr>
        <p:spPr>
          <a:xfrm>
            <a:off x="625542" y="2365230"/>
            <a:ext cx="5524737" cy="3710614"/>
          </a:xfrm>
        </p:spPr>
        <p:txBody>
          <a:bodyPr lIns="91440" tIns="45720" rIns="91440" bIns="45720" anchor="t"/>
          <a:lstStyle/>
          <a:p>
            <a:pPr marL="342900" indent="-342900">
              <a:buChar char="•"/>
            </a:pPr>
            <a:r>
              <a:rPr lang="en-US" sz="2000" dirty="0">
                <a:solidFill>
                  <a:srgbClr val="003479"/>
                </a:solidFill>
                <a:highlight>
                  <a:srgbClr val="FFFFFF"/>
                </a:highlight>
                <a:latin typeface="+mn-lt"/>
                <a:cs typeface="Arial"/>
              </a:rPr>
              <a:t>Blended finance - </a:t>
            </a:r>
            <a:r>
              <a:rPr lang="en-GB" sz="2000" i="1" dirty="0">
                <a:solidFill>
                  <a:srgbClr val="003479"/>
                </a:solidFill>
                <a:highlight>
                  <a:srgbClr val="FFFFFF"/>
                </a:highlight>
                <a:latin typeface="+mn-lt"/>
                <a:cs typeface="Arial"/>
              </a:rPr>
              <a:t>Shared Outcomes Fund </a:t>
            </a:r>
            <a:endParaRPr lang="en-GB" i="1" dirty="0"/>
          </a:p>
          <a:p>
            <a:pPr marL="342900" indent="-342900">
              <a:buChar char="•"/>
            </a:pPr>
            <a:r>
              <a:rPr lang="en-GB" sz="2000" dirty="0">
                <a:solidFill>
                  <a:srgbClr val="003479"/>
                </a:solidFill>
                <a:highlight>
                  <a:srgbClr val="FFFFFF"/>
                </a:highlight>
                <a:latin typeface="+mn-lt"/>
                <a:cs typeface="Arial"/>
              </a:rPr>
              <a:t>Local Investment in Natural Capital (LINC) pilot in Cornwall</a:t>
            </a:r>
            <a:endParaRPr lang="en-GB" dirty="0"/>
          </a:p>
          <a:p>
            <a:pPr marL="342900" indent="-342900">
              <a:buChar char="•"/>
            </a:pPr>
            <a:endParaRPr lang="en-GB" sz="2000" dirty="0">
              <a:solidFill>
                <a:srgbClr val="003479"/>
              </a:solidFill>
              <a:highlight>
                <a:srgbClr val="FFFFFF"/>
              </a:highlight>
              <a:latin typeface="+mn-lt"/>
            </a:endParaRP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868" r="22868"/>
          <a:stretch/>
        </p:blipFill>
        <p:spPr>
          <a:prstGeom prst="rect">
            <a:avLst/>
          </a:prstGeom>
        </p:spPr>
      </p:pic>
      <p:sp>
        <p:nvSpPr>
          <p:cNvPr id="4" name="Footer Placeholder 5">
            <a:extLst>
              <a:ext uri="{FF2B5EF4-FFF2-40B4-BE49-F238E27FC236}">
                <a16:creationId xmlns:a16="http://schemas.microsoft.com/office/drawing/2014/main" id="{273CF991-BC36-B72E-E6ED-E726A6B4B6CC}"/>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
        <p:nvSpPr>
          <p:cNvPr id="2" name="TextBox 1">
            <a:extLst>
              <a:ext uri="{FF2B5EF4-FFF2-40B4-BE49-F238E27FC236}">
                <a16:creationId xmlns:a16="http://schemas.microsoft.com/office/drawing/2014/main" id="{56444D31-1B19-378C-CF6A-2B8612016320}"/>
              </a:ext>
            </a:extLst>
          </p:cNvPr>
          <p:cNvSpPr txBox="1"/>
          <p:nvPr/>
        </p:nvSpPr>
        <p:spPr>
          <a:xfrm>
            <a:off x="6601216" y="6858000"/>
            <a:ext cx="55907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3379"/>
                </a:solidFill>
                <a:effectLst/>
                <a:uLnTx/>
                <a:uFillTx/>
                <a:latin typeface="Arial" panose="020B0604020202020204"/>
                <a:ea typeface="+mn-ea"/>
                <a:cs typeface="+mn-cs"/>
                <a:hlinkClick r:id="rId4" tooltip="https://photoeverywhere.co.uk/britain/cornwall/slides/cornish_countryside.htm"/>
              </a:rPr>
              <a:t>This Photo</a:t>
            </a:r>
            <a:r>
              <a:rPr kumimoji="0" lang="en-GB" sz="900" b="0" i="0" u="none" strike="noStrike" kern="1200" cap="none" spc="0" normalizeH="0" baseline="0" noProof="0">
                <a:ln>
                  <a:noFill/>
                </a:ln>
                <a:solidFill>
                  <a:srgbClr val="003379"/>
                </a:solidFill>
                <a:effectLst/>
                <a:uLnTx/>
                <a:uFillTx/>
                <a:latin typeface="Arial" panose="020B0604020202020204"/>
                <a:ea typeface="+mn-ea"/>
                <a:cs typeface="+mn-cs"/>
              </a:rPr>
              <a:t> by Unknown Author is licensed under </a:t>
            </a:r>
            <a:r>
              <a:rPr kumimoji="0" lang="en-GB" sz="900" b="0" i="0" u="none" strike="noStrike" kern="1200" cap="none" spc="0" normalizeH="0" baseline="0" noProof="0">
                <a:ln>
                  <a:noFill/>
                </a:ln>
                <a:solidFill>
                  <a:srgbClr val="003379"/>
                </a:solidFill>
                <a:effectLst/>
                <a:uLnTx/>
                <a:uFillTx/>
                <a:latin typeface="Arial" panose="020B0604020202020204"/>
                <a:ea typeface="+mn-ea"/>
                <a:cs typeface="+mn-cs"/>
                <a:hlinkClick r:id="rId5" tooltip="https://creativecommons.org/licenses/by/3.0/"/>
              </a:rPr>
              <a:t>CC BY</a:t>
            </a:r>
            <a:endParaRPr kumimoji="0" lang="en-GB" sz="900" b="0" i="0" u="none" strike="noStrike" kern="1200" cap="none" spc="0" normalizeH="0" baseline="0" noProof="0">
              <a:ln>
                <a:noFill/>
              </a:ln>
              <a:solidFill>
                <a:srgbClr val="0033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2759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2" y="1524932"/>
            <a:ext cx="5524737" cy="803933"/>
          </a:xfrm>
        </p:spPr>
        <p:txBody>
          <a:bodyPr/>
          <a:lstStyle/>
          <a:p>
            <a:r>
              <a:rPr lang="en-GB"/>
              <a:t>LOCAL NET ZERO FORUM</a:t>
            </a:r>
            <a:endParaRPr lang="en-GB">
              <a:latin typeface="+mn-lt"/>
            </a:endParaRPr>
          </a:p>
        </p:txBody>
      </p:sp>
      <p:sp>
        <p:nvSpPr>
          <p:cNvPr id="3" name="Content Placeholder 2"/>
          <p:cNvSpPr>
            <a:spLocks noGrp="1"/>
          </p:cNvSpPr>
          <p:nvPr>
            <p:ph sz="half" idx="1"/>
          </p:nvPr>
        </p:nvSpPr>
        <p:spPr>
          <a:xfrm>
            <a:off x="625542" y="2381559"/>
            <a:ext cx="5524737" cy="3710614"/>
          </a:xfrm>
        </p:spPr>
        <p:txBody>
          <a:bodyPr/>
          <a:lstStyle/>
          <a:p>
            <a:pPr marL="342900" indent="-342900">
              <a:buChar char="•"/>
            </a:pPr>
            <a:r>
              <a:rPr lang="en-GB" sz="2000" dirty="0">
                <a:solidFill>
                  <a:srgbClr val="003479"/>
                </a:solidFill>
                <a:highlight>
                  <a:srgbClr val="FFFFFF"/>
                </a:highlight>
                <a:latin typeface="+mn-lt"/>
              </a:rPr>
              <a:t>Representatives from national and local government to discuss key local net zero policy and delivery issues</a:t>
            </a:r>
          </a:p>
          <a:p>
            <a:pPr marL="342900" indent="-342900">
              <a:buChar char="•"/>
            </a:pPr>
            <a:r>
              <a:rPr lang="en-GB" sz="2000" dirty="0">
                <a:solidFill>
                  <a:srgbClr val="003479"/>
                </a:solidFill>
                <a:highlight>
                  <a:srgbClr val="FFFFFF"/>
                </a:highlight>
                <a:latin typeface="+mn-lt"/>
              </a:rPr>
              <a:t>Official and Ministerial level</a:t>
            </a:r>
          </a:p>
        </p:txBody>
      </p:sp>
      <p:sp>
        <p:nvSpPr>
          <p:cNvPr id="4" name="Footer Placeholder 5">
            <a:extLst>
              <a:ext uri="{FF2B5EF4-FFF2-40B4-BE49-F238E27FC236}">
                <a16:creationId xmlns:a16="http://schemas.microsoft.com/office/drawing/2014/main" id="{273CF991-BC36-B72E-E6ED-E726A6B4B6CC}"/>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
        <p:nvSpPr>
          <p:cNvPr id="7" name="Picture Placeholder 6">
            <a:extLst>
              <a:ext uri="{FF2B5EF4-FFF2-40B4-BE49-F238E27FC236}">
                <a16:creationId xmlns:a16="http://schemas.microsoft.com/office/drawing/2014/main" id="{FD0A5ABF-07DB-4ADA-2C06-78A18D9B8D12}"/>
              </a:ext>
            </a:extLst>
          </p:cNvPr>
          <p:cNvSpPr>
            <a:spLocks noGrp="1"/>
          </p:cNvSpPr>
          <p:nvPr>
            <p:ph type="pic" sz="quarter" idx="13"/>
          </p:nvPr>
        </p:nvSpPr>
        <p:spPr/>
        <p:txBody>
          <a:bodyPr/>
          <a:lstStyle/>
          <a:p>
            <a:endParaRPr lang="en-GB"/>
          </a:p>
        </p:txBody>
      </p:sp>
      <p:pic>
        <p:nvPicPr>
          <p:cNvPr id="8" name="Picture Placeholder 8">
            <a:extLst>
              <a:ext uri="{FF2B5EF4-FFF2-40B4-BE49-F238E27FC236}">
                <a16:creationId xmlns:a16="http://schemas.microsoft.com/office/drawing/2014/main" id="{761C9ABD-CA1D-812D-412B-830A6DD3EAFF}"/>
              </a:ext>
            </a:extLst>
          </p:cNvPr>
          <p:cNvPicPr>
            <a:picLocks noChangeAspect="1"/>
          </p:cNvPicPr>
          <p:nvPr/>
        </p:nvPicPr>
        <p:blipFill>
          <a:blip r:embed="rId3" cstate="print">
            <a:extLst>
              <a:ext uri="{28A0092B-C50C-407E-A947-70E740481C1C}">
                <a14:useLocalDpi xmlns:a14="http://schemas.microsoft.com/office/drawing/2010/main" val="0"/>
              </a:ext>
            </a:extLst>
          </a:blip>
          <a:srcRect l="19179" r="19179"/>
          <a:stretch>
            <a:fillRect/>
          </a:stretch>
        </p:blipFill>
        <p:spPr>
          <a:xfrm>
            <a:off x="6561272" y="-1"/>
            <a:ext cx="5630727" cy="6855317"/>
          </a:xfrm>
          <a:prstGeom prst="rect">
            <a:avLst/>
          </a:prstGeom>
        </p:spPr>
      </p:pic>
      <p:sp>
        <p:nvSpPr>
          <p:cNvPr id="9" name="Footer Placeholder 5">
            <a:extLst>
              <a:ext uri="{FF2B5EF4-FFF2-40B4-BE49-F238E27FC236}">
                <a16:creationId xmlns:a16="http://schemas.microsoft.com/office/drawing/2014/main" id="{9EC06F32-1040-29EA-372C-3197E0663548}"/>
              </a:ext>
            </a:extLst>
          </p:cNvPr>
          <p:cNvSpPr txBox="1">
            <a:spLocks/>
          </p:cNvSpPr>
          <p:nvPr/>
        </p:nvSpPr>
        <p:spPr>
          <a:xfrm>
            <a:off x="9701917" y="4856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Tree>
    <p:extLst>
      <p:ext uri="{BB962C8B-B14F-4D97-AF65-F5344CB8AC3E}">
        <p14:creationId xmlns:p14="http://schemas.microsoft.com/office/powerpoint/2010/main" val="903913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B00D22-4610-DDBD-E0FD-E6C5E0919667}"/>
              </a:ext>
            </a:extLst>
          </p:cNvPr>
          <p:cNvSpPr>
            <a:spLocks noGrp="1"/>
          </p:cNvSpPr>
          <p:nvPr>
            <p:ph type="title"/>
          </p:nvPr>
        </p:nvSpPr>
        <p:spPr>
          <a:xfrm>
            <a:off x="625542" y="1524932"/>
            <a:ext cx="5524737" cy="803933"/>
          </a:xfrm>
        </p:spPr>
        <p:txBody>
          <a:bodyPr/>
          <a:lstStyle/>
          <a:p>
            <a:r>
              <a:rPr lang="en-GB"/>
              <a:t>DEVOLUTION</a:t>
            </a:r>
            <a:endParaRPr lang="en-US"/>
          </a:p>
        </p:txBody>
      </p:sp>
      <p:pic>
        <p:nvPicPr>
          <p:cNvPr id="6" name="Picture Placeholder 5">
            <a:extLst>
              <a:ext uri="{FF2B5EF4-FFF2-40B4-BE49-F238E27FC236}">
                <a16:creationId xmlns:a16="http://schemas.microsoft.com/office/drawing/2014/main" id="{E8B10F0E-6CEB-AF9E-4A06-30DBF8E12B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935" r="22935"/>
          <a:stretch/>
        </p:blipFill>
        <p:spPr/>
      </p:pic>
      <p:sp>
        <p:nvSpPr>
          <p:cNvPr id="2" name="Footer Placeholder 5">
            <a:extLst>
              <a:ext uri="{FF2B5EF4-FFF2-40B4-BE49-F238E27FC236}">
                <a16:creationId xmlns:a16="http://schemas.microsoft.com/office/drawing/2014/main" id="{A4CDB2D1-D5A1-D9BC-1D65-AED646E059C9}"/>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
        <p:nvSpPr>
          <p:cNvPr id="5" name="Content Placeholder 2">
            <a:extLst>
              <a:ext uri="{FF2B5EF4-FFF2-40B4-BE49-F238E27FC236}">
                <a16:creationId xmlns:a16="http://schemas.microsoft.com/office/drawing/2014/main" id="{E4230D12-A80D-6681-403E-C564658B7F2D}"/>
              </a:ext>
            </a:extLst>
          </p:cNvPr>
          <p:cNvSpPr txBox="1">
            <a:spLocks/>
          </p:cNvSpPr>
          <p:nvPr/>
        </p:nvSpPr>
        <p:spPr>
          <a:xfrm>
            <a:off x="571263" y="2454851"/>
            <a:ext cx="5524737" cy="37106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SP DEMO - Proxima Nova"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SP DEMO - Proxima Nova"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SP DEMO - Proxima Nova"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SP DEMO - 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479"/>
                </a:solidFill>
                <a:effectLst/>
                <a:highlight>
                  <a:srgbClr val="FFFFFF"/>
                </a:highlight>
                <a:uLnTx/>
                <a:uFillTx/>
                <a:latin typeface="Arial" panose="020B0604020202020204"/>
                <a:ea typeface="+mn-ea"/>
                <a:cs typeface="Arial" panose="020B0604020202020204" pitchFamily="34" charset="0"/>
              </a:rPr>
              <a:t>9 devolution deals since August 2022</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479"/>
                </a:solidFill>
                <a:effectLst/>
                <a:highlight>
                  <a:srgbClr val="FFFFFF"/>
                </a:highlight>
                <a:uLnTx/>
                <a:uFillTx/>
                <a:latin typeface="Arial" panose="020B0604020202020204"/>
                <a:ea typeface="+mn-ea"/>
                <a:cs typeface="Arial" panose="020B0604020202020204" pitchFamily="34" charset="0"/>
              </a:rPr>
              <a:t>Cornwall, Devon and Torbay</a:t>
            </a:r>
            <a:endParaRPr kumimoji="0" lang="en-US" sz="2000" b="0" i="0" u="none" strike="noStrike" kern="1200" cap="none" spc="0" normalizeH="0" baseline="0" noProof="0" dirty="0">
              <a:ln>
                <a:noFill/>
              </a:ln>
              <a:solidFill>
                <a:srgbClr val="003479"/>
              </a:solidFill>
              <a:effectLst/>
              <a:highlight>
                <a:srgbClr val="FFFFFF"/>
              </a:highlight>
              <a:uLnTx/>
              <a:uFillTx/>
              <a:latin typeface="Arial" panose="020B0604020202020204"/>
              <a:ea typeface="+mn-ea"/>
              <a:cs typeface="Arial" panose="020B0604020202020204" pitchFamily="34" charset="0"/>
            </a:endParaRPr>
          </a:p>
        </p:txBody>
      </p:sp>
      <p:sp>
        <p:nvSpPr>
          <p:cNvPr id="11" name="TextBox 10">
            <a:extLst>
              <a:ext uri="{FF2B5EF4-FFF2-40B4-BE49-F238E27FC236}">
                <a16:creationId xmlns:a16="http://schemas.microsoft.com/office/drawing/2014/main" id="{92464F95-D2E3-78CF-1E80-DFAA14541FBD}"/>
              </a:ext>
            </a:extLst>
          </p:cNvPr>
          <p:cNvSpPr txBox="1"/>
          <p:nvPr/>
        </p:nvSpPr>
        <p:spPr>
          <a:xfrm>
            <a:off x="6601216" y="6858000"/>
            <a:ext cx="55907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3379"/>
                </a:solidFill>
                <a:effectLst/>
                <a:uLnTx/>
                <a:uFillTx/>
                <a:latin typeface="Arial" panose="020B0604020202020204"/>
                <a:ea typeface="+mn-ea"/>
                <a:cs typeface="+mn-cs"/>
                <a:hlinkClick r:id="rId4" tooltip="https://www.eoi.es/blogs/imsd/offshore-wind/"/>
              </a:rPr>
              <a:t>This Photo</a:t>
            </a:r>
            <a:r>
              <a:rPr kumimoji="0" lang="en-GB" sz="900" b="0" i="0" u="none" strike="noStrike" kern="1200" cap="none" spc="0" normalizeH="0" baseline="0" noProof="0">
                <a:ln>
                  <a:noFill/>
                </a:ln>
                <a:solidFill>
                  <a:srgbClr val="003379"/>
                </a:solidFill>
                <a:effectLst/>
                <a:uLnTx/>
                <a:uFillTx/>
                <a:latin typeface="Arial" panose="020B0604020202020204"/>
                <a:ea typeface="+mn-ea"/>
                <a:cs typeface="+mn-cs"/>
              </a:rPr>
              <a:t> by Unknown Author is licensed under </a:t>
            </a:r>
            <a:r>
              <a:rPr kumimoji="0" lang="en-GB" sz="900" b="0" i="0" u="none" strike="noStrike" kern="1200" cap="none" spc="0" normalizeH="0" baseline="0" noProof="0">
                <a:ln>
                  <a:noFill/>
                </a:ln>
                <a:solidFill>
                  <a:srgbClr val="003379"/>
                </a:solidFill>
                <a:effectLst/>
                <a:uLnTx/>
                <a:uFillTx/>
                <a:latin typeface="Arial" panose="020B0604020202020204"/>
                <a:ea typeface="+mn-ea"/>
                <a:cs typeface="+mn-cs"/>
                <a:hlinkClick r:id="rId5" tooltip="https://creativecommons.org/licenses/by-nc-sa/3.0/"/>
              </a:rPr>
              <a:t>CC BY-SA-NC</a:t>
            </a:r>
            <a:endParaRPr kumimoji="0" lang="en-GB" sz="900" b="0" i="0" u="none" strike="noStrike" kern="1200" cap="none" spc="0" normalizeH="0" baseline="0" noProof="0">
              <a:ln>
                <a:noFill/>
              </a:ln>
              <a:solidFill>
                <a:srgbClr val="00337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4058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2" y="1524932"/>
            <a:ext cx="5524737" cy="803933"/>
          </a:xfrm>
        </p:spPr>
        <p:txBody>
          <a:bodyPr/>
          <a:lstStyle/>
          <a:p>
            <a:r>
              <a:rPr lang="en-GB" dirty="0"/>
              <a:t>FREEPORTS</a:t>
            </a:r>
            <a:endParaRPr lang="en-GB" dirty="0">
              <a:latin typeface="+mn-lt"/>
            </a:endParaRPr>
          </a:p>
        </p:txBody>
      </p:sp>
      <p:sp>
        <p:nvSpPr>
          <p:cNvPr id="3" name="Content Placeholder 2"/>
          <p:cNvSpPr>
            <a:spLocks noGrp="1"/>
          </p:cNvSpPr>
          <p:nvPr>
            <p:ph sz="half" idx="1"/>
          </p:nvPr>
        </p:nvSpPr>
        <p:spPr>
          <a:xfrm>
            <a:off x="625542" y="2381559"/>
            <a:ext cx="5524737" cy="3710614"/>
          </a:xfrm>
        </p:spPr>
        <p:txBody>
          <a:bodyPr/>
          <a:lstStyle/>
          <a:p>
            <a:pPr marL="342900" indent="-342900">
              <a:buFont typeface="Arial" panose="020B0604020202020204" pitchFamily="34" charset="0"/>
              <a:buChar char="•"/>
            </a:pPr>
            <a:r>
              <a:rPr lang="en-GB" sz="2000" dirty="0">
                <a:solidFill>
                  <a:srgbClr val="003479"/>
                </a:solidFill>
                <a:highlight>
                  <a:srgbClr val="FFFFFF"/>
                </a:highlight>
                <a:latin typeface="+mn-lt"/>
              </a:rPr>
              <a:t>Freeports required to demonstrate contribution to net zero</a:t>
            </a:r>
          </a:p>
          <a:p>
            <a:pPr marL="1028700" lvl="1" indent="-342900"/>
            <a:r>
              <a:rPr lang="en-GB" sz="1800" dirty="0">
                <a:solidFill>
                  <a:srgbClr val="003479"/>
                </a:solidFill>
                <a:highlight>
                  <a:srgbClr val="FFFFFF"/>
                </a:highlight>
                <a:latin typeface="+mn-lt"/>
              </a:rPr>
              <a:t>Plymouth and South Devon Freeport</a:t>
            </a:r>
          </a:p>
          <a:p>
            <a:pPr marL="1028700" lvl="1" indent="-342900"/>
            <a:r>
              <a:rPr lang="en-GB" sz="1800" dirty="0">
                <a:solidFill>
                  <a:srgbClr val="003479"/>
                </a:solidFill>
                <a:highlight>
                  <a:srgbClr val="FFFFFF"/>
                </a:highlight>
                <a:latin typeface="+mn-lt"/>
              </a:rPr>
              <a:t>Solent Freeport</a:t>
            </a:r>
          </a:p>
        </p:txBody>
      </p:sp>
      <p:sp>
        <p:nvSpPr>
          <p:cNvPr id="7" name="Picture Placeholder 6">
            <a:extLst>
              <a:ext uri="{FF2B5EF4-FFF2-40B4-BE49-F238E27FC236}">
                <a16:creationId xmlns:a16="http://schemas.microsoft.com/office/drawing/2014/main" id="{EA25E027-B6A2-C252-4ECD-362512714252}"/>
              </a:ext>
            </a:extLst>
          </p:cNvPr>
          <p:cNvSpPr>
            <a:spLocks noGrp="1"/>
          </p:cNvSpPr>
          <p:nvPr>
            <p:ph type="pic" sz="quarter" idx="13"/>
          </p:nvPr>
        </p:nvSpPr>
        <p:spPr/>
        <p:txBody>
          <a:bodyPr/>
          <a:lstStyle/>
          <a:p>
            <a:endParaRPr lang="en-GB"/>
          </a:p>
        </p:txBody>
      </p:sp>
      <p:sp>
        <p:nvSpPr>
          <p:cNvPr id="4" name="Footer Placeholder 5">
            <a:extLst>
              <a:ext uri="{FF2B5EF4-FFF2-40B4-BE49-F238E27FC236}">
                <a16:creationId xmlns:a16="http://schemas.microsoft.com/office/drawing/2014/main" id="{273CF991-BC36-B72E-E6ED-E726A6B4B6CC}"/>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pic>
        <p:nvPicPr>
          <p:cNvPr id="17" name="Picture 16" descr="An aerial view of a city&#10;&#10;Description automatically generated">
            <a:extLst>
              <a:ext uri="{FF2B5EF4-FFF2-40B4-BE49-F238E27FC236}">
                <a16:creationId xmlns:a16="http://schemas.microsoft.com/office/drawing/2014/main" id="{344055EA-0F3D-5CD9-6FE6-9225273D8AB6}"/>
              </a:ext>
            </a:extLst>
          </p:cNvPr>
          <p:cNvPicPr>
            <a:picLocks noChangeAspect="1"/>
          </p:cNvPicPr>
          <p:nvPr/>
        </p:nvPicPr>
        <p:blipFill rotWithShape="1">
          <a:blip r:embed="rId3">
            <a:extLst>
              <a:ext uri="{28A0092B-C50C-407E-A947-70E740481C1C}">
                <a14:useLocalDpi xmlns:a14="http://schemas.microsoft.com/office/drawing/2010/main" val="0"/>
              </a:ext>
            </a:extLst>
          </a:blip>
          <a:srcRect l="52674"/>
          <a:stretch/>
        </p:blipFill>
        <p:spPr>
          <a:xfrm>
            <a:off x="6422065" y="0"/>
            <a:ext cx="5769935" cy="6858000"/>
          </a:xfrm>
          <a:prstGeom prst="rect">
            <a:avLst/>
          </a:prstGeom>
        </p:spPr>
      </p:pic>
      <p:sp>
        <p:nvSpPr>
          <p:cNvPr id="6" name="TextBox 5">
            <a:extLst>
              <a:ext uri="{FF2B5EF4-FFF2-40B4-BE49-F238E27FC236}">
                <a16:creationId xmlns:a16="http://schemas.microsoft.com/office/drawing/2014/main" id="{171DF6C2-111E-C71E-DCC6-0DFF118EA151}"/>
              </a:ext>
            </a:extLst>
          </p:cNvPr>
          <p:cNvSpPr txBox="1"/>
          <p:nvPr/>
        </p:nvSpPr>
        <p:spPr>
          <a:xfrm>
            <a:off x="12649199" y="4338641"/>
            <a:ext cx="39243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379"/>
                </a:solidFill>
                <a:effectLst/>
                <a:uLnTx/>
                <a:uFillTx/>
                <a:latin typeface="Arial" panose="020B0604020202020204"/>
                <a:ea typeface="+mn-ea"/>
                <a:cs typeface="+mn-cs"/>
              </a:rPr>
              <a:t>Image: Plymouth &amp; South Devon Freeport</a:t>
            </a:r>
          </a:p>
        </p:txBody>
      </p:sp>
      <p:sp>
        <p:nvSpPr>
          <p:cNvPr id="8" name="Footer Placeholder 5">
            <a:extLst>
              <a:ext uri="{FF2B5EF4-FFF2-40B4-BE49-F238E27FC236}">
                <a16:creationId xmlns:a16="http://schemas.microsoft.com/office/drawing/2014/main" id="{19D9DA7E-B6E1-6725-F2C5-FB763BE283B5}"/>
              </a:ext>
            </a:extLst>
          </p:cNvPr>
          <p:cNvSpPr txBox="1">
            <a:spLocks/>
          </p:cNvSpPr>
          <p:nvPr/>
        </p:nvSpPr>
        <p:spPr>
          <a:xfrm>
            <a:off x="9701917" y="4856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Tree>
    <p:extLst>
      <p:ext uri="{BB962C8B-B14F-4D97-AF65-F5344CB8AC3E}">
        <p14:creationId xmlns:p14="http://schemas.microsoft.com/office/powerpoint/2010/main" val="2198516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B00D22-4610-DDBD-E0FD-E6C5E0919667}"/>
              </a:ext>
            </a:extLst>
          </p:cNvPr>
          <p:cNvSpPr>
            <a:spLocks noGrp="1"/>
          </p:cNvSpPr>
          <p:nvPr>
            <p:ph type="title"/>
          </p:nvPr>
        </p:nvSpPr>
        <p:spPr>
          <a:xfrm>
            <a:off x="625542" y="1524932"/>
            <a:ext cx="5975674" cy="803933"/>
          </a:xfrm>
        </p:spPr>
        <p:txBody>
          <a:bodyPr/>
          <a:lstStyle/>
          <a:p>
            <a:r>
              <a:rPr lang="en-GB"/>
              <a:t>COMMUNITY ENERGY</a:t>
            </a:r>
            <a:endParaRPr lang="en-US"/>
          </a:p>
        </p:txBody>
      </p:sp>
      <p:sp>
        <p:nvSpPr>
          <p:cNvPr id="8" name="Content Placeholder 7">
            <a:extLst>
              <a:ext uri="{FF2B5EF4-FFF2-40B4-BE49-F238E27FC236}">
                <a16:creationId xmlns:a16="http://schemas.microsoft.com/office/drawing/2014/main" id="{70D86C0D-7CB1-9F53-34A5-938369EAB989}"/>
              </a:ext>
            </a:extLst>
          </p:cNvPr>
          <p:cNvSpPr>
            <a:spLocks noGrp="1"/>
          </p:cNvSpPr>
          <p:nvPr>
            <p:ph sz="half" idx="1"/>
          </p:nvPr>
        </p:nvSpPr>
        <p:spPr>
          <a:xfrm>
            <a:off x="625542" y="2381559"/>
            <a:ext cx="5524737" cy="3710614"/>
          </a:xfrm>
        </p:spPr>
        <p:txBody>
          <a:bodyPr/>
          <a:lstStyle/>
          <a:p>
            <a:pPr marL="285750" indent="-285750">
              <a:buFont typeface="Arial" panose="020B0604020202020204" pitchFamily="34" charset="0"/>
              <a:buChar char="•"/>
            </a:pPr>
            <a:r>
              <a:rPr lang="en-US" sz="2000" dirty="0"/>
              <a:t>£10 million Community Energy Fund</a:t>
            </a:r>
          </a:p>
          <a:p>
            <a:pPr marL="285750" indent="-285750">
              <a:buFont typeface="Arial" panose="020B0604020202020204" pitchFamily="34" charset="0"/>
              <a:buChar char="•"/>
            </a:pPr>
            <a:r>
              <a:rPr lang="en-US" sz="2000" dirty="0"/>
              <a:t>UK Growth Funding </a:t>
            </a:r>
          </a:p>
          <a:p>
            <a:pPr marL="285750" indent="-285750">
              <a:buFont typeface="Arial" panose="020B0604020202020204" pitchFamily="34" charset="0"/>
              <a:buChar char="•"/>
            </a:pPr>
            <a:r>
              <a:rPr lang="en-US" sz="2000" dirty="0"/>
              <a:t>Ofgem – Voluntary Redress Scheme </a:t>
            </a:r>
          </a:p>
          <a:p>
            <a:pPr marL="285750" indent="-285750">
              <a:buFont typeface="Arial" panose="020B0604020202020204" pitchFamily="34" charset="0"/>
              <a:buChar char="•"/>
            </a:pPr>
            <a:r>
              <a:rPr lang="en-US" sz="2000" dirty="0"/>
              <a:t>Community Energy Contact Group</a:t>
            </a:r>
          </a:p>
          <a:p>
            <a:pPr marL="285750" indent="-285750">
              <a:buFont typeface="Arial" panose="020B0604020202020204" pitchFamily="34" charset="0"/>
              <a:buChar char="•"/>
            </a:pPr>
            <a:r>
              <a:rPr lang="en-US" sz="2000" dirty="0"/>
              <a:t>Call for Evidence</a:t>
            </a:r>
          </a:p>
          <a:p>
            <a:pPr marL="285750" indent="-285750">
              <a:buFont typeface="Arial" panose="020B0604020202020204" pitchFamily="34" charset="0"/>
              <a:buChar char="•"/>
            </a:pPr>
            <a:r>
              <a:rPr lang="en-US" sz="2000" dirty="0"/>
              <a:t>Annual Report</a:t>
            </a:r>
          </a:p>
          <a:p>
            <a:pPr marL="285750" indent="-285750">
              <a:buFont typeface="Arial" panose="020B0604020202020204" pitchFamily="34" charset="0"/>
              <a:buChar char="•"/>
            </a:pPr>
            <a:endParaRPr lang="en-US" sz="2000" dirty="0"/>
          </a:p>
        </p:txBody>
      </p:sp>
      <p:pic>
        <p:nvPicPr>
          <p:cNvPr id="6" name="Picture Placeholder 5" descr="Wind turbine in field">
            <a:extLst>
              <a:ext uri="{FF2B5EF4-FFF2-40B4-BE49-F238E27FC236}">
                <a16:creationId xmlns:a16="http://schemas.microsoft.com/office/drawing/2014/main" id="{E8B10F0E-6CEB-AF9E-4A06-30DBF8E12B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136" b="9136"/>
          <a:stretch/>
        </p:blipFill>
        <p:spPr/>
      </p:pic>
      <p:sp>
        <p:nvSpPr>
          <p:cNvPr id="2" name="Footer Placeholder 5">
            <a:extLst>
              <a:ext uri="{FF2B5EF4-FFF2-40B4-BE49-F238E27FC236}">
                <a16:creationId xmlns:a16="http://schemas.microsoft.com/office/drawing/2014/main" id="{A4CDB2D1-D5A1-D9BC-1D65-AED646E059C9}"/>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pic>
        <p:nvPicPr>
          <p:cNvPr id="4" name="Picture Placeholder 13">
            <a:extLst>
              <a:ext uri="{FF2B5EF4-FFF2-40B4-BE49-F238E27FC236}">
                <a16:creationId xmlns:a16="http://schemas.microsoft.com/office/drawing/2014/main" id="{1BBBB2B1-8AE4-250D-59A8-D4E3D4D777AE}"/>
              </a:ext>
            </a:extLst>
          </p:cNvPr>
          <p:cNvPicPr>
            <a:picLocks noChangeAspect="1"/>
          </p:cNvPicPr>
          <p:nvPr/>
        </p:nvPicPr>
        <p:blipFill>
          <a:blip r:embed="rId4" cstate="print">
            <a:extLst>
              <a:ext uri="{28A0092B-C50C-407E-A947-70E740481C1C}">
                <a14:useLocalDpi xmlns:a14="http://schemas.microsoft.com/office/drawing/2010/main" val="0"/>
              </a:ext>
            </a:extLst>
          </a:blip>
          <a:srcRect l="22785" r="22785"/>
          <a:stretch>
            <a:fillRect/>
          </a:stretch>
        </p:blipFill>
        <p:spPr>
          <a:xfrm>
            <a:off x="6585462" y="-1"/>
            <a:ext cx="5606538" cy="6871021"/>
          </a:xfrm>
          <a:prstGeom prst="rect">
            <a:avLst/>
          </a:prstGeom>
        </p:spPr>
      </p:pic>
    </p:spTree>
    <p:extLst>
      <p:ext uri="{BB962C8B-B14F-4D97-AF65-F5344CB8AC3E}">
        <p14:creationId xmlns:p14="http://schemas.microsoft.com/office/powerpoint/2010/main" val="1829730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B00D22-4610-DDBD-E0FD-E6C5E0919667}"/>
              </a:ext>
            </a:extLst>
          </p:cNvPr>
          <p:cNvSpPr>
            <a:spLocks noGrp="1"/>
          </p:cNvSpPr>
          <p:nvPr>
            <p:ph type="title"/>
          </p:nvPr>
        </p:nvSpPr>
        <p:spPr>
          <a:xfrm>
            <a:off x="625542" y="1524932"/>
            <a:ext cx="5975674" cy="803933"/>
          </a:xfrm>
        </p:spPr>
        <p:txBody>
          <a:bodyPr/>
          <a:lstStyle/>
          <a:p>
            <a:r>
              <a:rPr lang="en-GB"/>
              <a:t>ENERGY PLANNING</a:t>
            </a:r>
            <a:endParaRPr lang="en-US"/>
          </a:p>
        </p:txBody>
      </p:sp>
      <p:sp>
        <p:nvSpPr>
          <p:cNvPr id="8" name="Content Placeholder 7">
            <a:extLst>
              <a:ext uri="{FF2B5EF4-FFF2-40B4-BE49-F238E27FC236}">
                <a16:creationId xmlns:a16="http://schemas.microsoft.com/office/drawing/2014/main" id="{70D86C0D-7CB1-9F53-34A5-938369EAB989}"/>
              </a:ext>
            </a:extLst>
          </p:cNvPr>
          <p:cNvSpPr>
            <a:spLocks noGrp="1"/>
          </p:cNvSpPr>
          <p:nvPr>
            <p:ph sz="half" idx="1"/>
          </p:nvPr>
        </p:nvSpPr>
        <p:spPr>
          <a:xfrm>
            <a:off x="625542" y="2381559"/>
            <a:ext cx="5524737" cy="3710614"/>
          </a:xfrm>
        </p:spPr>
        <p:txBody>
          <a:bodyPr lIns="91440" tIns="45720" rIns="91440" bIns="45720" anchor="t"/>
          <a:lstStyle/>
          <a:p>
            <a:pPr marL="285750" indent="-285750">
              <a:buFont typeface="Arial" panose="020B0604020202020204" pitchFamily="34" charset="0"/>
              <a:buChar char="•"/>
            </a:pPr>
            <a:r>
              <a:rPr lang="en-US" sz="2000" dirty="0">
                <a:latin typeface="Arial"/>
                <a:cs typeface="Arial"/>
              </a:rPr>
              <a:t>Ofgem &amp; Regional Energy System Planners</a:t>
            </a:r>
            <a:endParaRPr lang="en-US" dirty="0">
              <a:latin typeface="Arial"/>
              <a:cs typeface="Arial"/>
            </a:endParaRPr>
          </a:p>
          <a:p>
            <a:pPr marL="285750" indent="-285750">
              <a:buChar char="•"/>
            </a:pPr>
            <a:r>
              <a:rPr lang="en-US" sz="2000" dirty="0">
                <a:latin typeface="Arial"/>
                <a:cs typeface="Arial"/>
              </a:rPr>
              <a:t>LAEPs </a:t>
            </a:r>
          </a:p>
          <a:p>
            <a:pPr marL="285750" indent="-285750">
              <a:buChar char="•"/>
            </a:pPr>
            <a:endParaRPr lang="en-US" sz="2000" dirty="0"/>
          </a:p>
        </p:txBody>
      </p:sp>
      <p:pic>
        <p:nvPicPr>
          <p:cNvPr id="6" name="Picture Placeholder 5" descr="Wind turbine in field">
            <a:extLst>
              <a:ext uri="{FF2B5EF4-FFF2-40B4-BE49-F238E27FC236}">
                <a16:creationId xmlns:a16="http://schemas.microsoft.com/office/drawing/2014/main" id="{E8B10F0E-6CEB-AF9E-4A06-30DBF8E12B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136" b="9136"/>
          <a:stretch/>
        </p:blipFill>
        <p:spPr/>
      </p:pic>
      <p:sp>
        <p:nvSpPr>
          <p:cNvPr id="2" name="Footer Placeholder 5">
            <a:extLst>
              <a:ext uri="{FF2B5EF4-FFF2-40B4-BE49-F238E27FC236}">
                <a16:creationId xmlns:a16="http://schemas.microsoft.com/office/drawing/2014/main" id="{A4CDB2D1-D5A1-D9BC-1D65-AED646E059C9}"/>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pic>
        <p:nvPicPr>
          <p:cNvPr id="4" name="Picture Placeholder 13" descr="Aerial view of solar panel farm">
            <a:extLst>
              <a:ext uri="{FF2B5EF4-FFF2-40B4-BE49-F238E27FC236}">
                <a16:creationId xmlns:a16="http://schemas.microsoft.com/office/drawing/2014/main" id="{1BBBB2B1-8AE4-250D-59A8-D4E3D4D777AE}"/>
              </a:ext>
            </a:extLst>
          </p:cNvPr>
          <p:cNvPicPr>
            <a:picLocks noChangeAspect="1"/>
          </p:cNvPicPr>
          <p:nvPr/>
        </p:nvPicPr>
        <p:blipFill>
          <a:blip r:embed="rId4">
            <a:extLst>
              <a:ext uri="{28A0092B-C50C-407E-A947-70E740481C1C}">
                <a14:useLocalDpi xmlns:a14="http://schemas.microsoft.com/office/drawing/2010/main" val="0"/>
              </a:ext>
            </a:extLst>
          </a:blip>
          <a:srcRect l="19418" r="19418"/>
          <a:stretch/>
        </p:blipFill>
        <p:spPr>
          <a:xfrm>
            <a:off x="6585462" y="-1"/>
            <a:ext cx="5606538" cy="6871021"/>
          </a:xfrm>
          <a:prstGeom prst="rect">
            <a:avLst/>
          </a:prstGeom>
        </p:spPr>
      </p:pic>
    </p:spTree>
    <p:extLst>
      <p:ext uri="{BB962C8B-B14F-4D97-AF65-F5344CB8AC3E}">
        <p14:creationId xmlns:p14="http://schemas.microsoft.com/office/powerpoint/2010/main" val="1649235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7564" y="3431518"/>
            <a:ext cx="9144000" cy="959358"/>
          </a:xfrm>
        </p:spPr>
        <p:txBody>
          <a:bodyPr lIns="91440" tIns="45720" rIns="91440" bIns="45720" anchor="b"/>
          <a:lstStyle/>
          <a:p>
            <a:r>
              <a:rPr lang="en-GB" sz="4800" dirty="0">
                <a:latin typeface="Arial"/>
                <a:cs typeface="Arial"/>
              </a:rPr>
              <a:t>Thank you</a:t>
            </a:r>
            <a:br>
              <a:rPr lang="en-GB" sz="4800" dirty="0">
                <a:latin typeface="Arial"/>
                <a:cs typeface="Arial"/>
              </a:rPr>
            </a:br>
            <a:br>
              <a:rPr lang="en-GB" sz="2000" dirty="0"/>
            </a:br>
            <a:endParaRPr lang="en-GB" sz="2000" b="0" dirty="0">
              <a:latin typeface="Arial"/>
              <a:cs typeface="Arial"/>
            </a:endParaRPr>
          </a:p>
        </p:txBody>
      </p:sp>
      <p:sp>
        <p:nvSpPr>
          <p:cNvPr id="3" name="Footer Placeholder 5">
            <a:extLst>
              <a:ext uri="{FF2B5EF4-FFF2-40B4-BE49-F238E27FC236}">
                <a16:creationId xmlns:a16="http://schemas.microsoft.com/office/drawing/2014/main" id="{4AB827FA-F0DE-148A-D724-E9142355E1F3}"/>
              </a:ext>
            </a:extLst>
          </p:cNvPr>
          <p:cNvSpPr txBox="1">
            <a:spLocks/>
          </p:cNvSpPr>
          <p:nvPr/>
        </p:nvSpPr>
        <p:spPr>
          <a:xfrm>
            <a:off x="9549517" y="333254"/>
            <a:ext cx="2084804" cy="2204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OFFICIAL : SENSITIVE</a:t>
            </a:r>
          </a:p>
        </p:txBody>
      </p:sp>
    </p:spTree>
    <p:extLst>
      <p:ext uri="{BB962C8B-B14F-4D97-AF65-F5344CB8AC3E}">
        <p14:creationId xmlns:p14="http://schemas.microsoft.com/office/powerpoint/2010/main" val="56851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a:xfrm>
            <a:off x="838200" y="207390"/>
            <a:ext cx="9144000" cy="945133"/>
          </a:xfrm>
        </p:spPr>
        <p:txBody>
          <a:bodyPr>
            <a:normAutofit fontScale="90000"/>
          </a:bodyPr>
          <a:lstStyle/>
          <a:p>
            <a:r>
              <a:rPr lang="en-GB">
                <a:latin typeface="+mn-lt"/>
                <a:ea typeface="Source Sans Pro" panose="020B0503030403020204" pitchFamily="34" charset="0"/>
              </a:rPr>
              <a:t>Housekeeping &amp; approach to the day</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3424207"/>
          </a:xfrm>
          <a:prstGeom prst="rect">
            <a:avLst/>
          </a:prstGeom>
        </p:spPr>
        <p:txBody>
          <a:bodyPr wrap="square" lIns="91440" tIns="45720" rIns="91440" bIns="45720" anchor="t">
            <a:spAutoFit/>
          </a:bodyPr>
          <a:lstStyle/>
          <a:p>
            <a:pPr marL="342900" lvl="0" indent="-342900">
              <a:lnSpc>
                <a:spcPct val="115000"/>
              </a:lnSpc>
              <a:spcBef>
                <a:spcPts val="600"/>
              </a:spcBef>
              <a:spcAft>
                <a:spcPts val="0"/>
              </a:spcAft>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Session is until 4:30pm</a:t>
            </a:r>
          </a:p>
          <a:p>
            <a:pPr marL="342900" lvl="0" indent="-342900">
              <a:lnSpc>
                <a:spcPct val="115000"/>
              </a:lnSpc>
              <a:spcBef>
                <a:spcPts val="600"/>
              </a:spcBef>
              <a:spcAft>
                <a:spcPts val="0"/>
              </a:spcAft>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Lunch at 12noon, coffee at 2:45pm </a:t>
            </a:r>
          </a:p>
          <a:p>
            <a:pPr marL="342900" lvl="0" indent="-342900">
              <a:lnSpc>
                <a:spcPct val="115000"/>
              </a:lnSpc>
              <a:spcBef>
                <a:spcPts val="600"/>
              </a:spcBef>
              <a:spcAft>
                <a:spcPts val="0"/>
              </a:spcAft>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No fire alarm planned</a:t>
            </a:r>
          </a:p>
          <a:p>
            <a:pPr marL="342900" lvl="0" indent="-342900">
              <a:lnSpc>
                <a:spcPct val="115000"/>
              </a:lnSpc>
              <a:spcBef>
                <a:spcPts val="600"/>
              </a:spcBef>
              <a:spcAft>
                <a:spcPts val="0"/>
              </a:spcAft>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Sessions are either presentations followed by Q&amp;A or workshops</a:t>
            </a:r>
          </a:p>
          <a:p>
            <a:pPr marL="342900" lvl="0" indent="-342900">
              <a:lnSpc>
                <a:spcPct val="115000"/>
              </a:lnSpc>
              <a:spcBef>
                <a:spcPts val="600"/>
              </a:spcBef>
              <a:spcAft>
                <a:spcPts val="0"/>
              </a:spcAft>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All sessions in this room at your table. Move around as you wish between tables.  </a:t>
            </a:r>
          </a:p>
          <a:p>
            <a:pPr marL="342900" lvl="0" indent="-342900">
              <a:lnSpc>
                <a:spcPct val="115000"/>
              </a:lnSpc>
              <a:spcBef>
                <a:spcPts val="600"/>
              </a:spcBef>
              <a:spcAft>
                <a:spcPts val="0"/>
              </a:spcAft>
              <a:buFont typeface="Arial" panose="020B0604020202020204" pitchFamily="34" charset="0"/>
              <a:buChar char="•"/>
            </a:pPr>
            <a:r>
              <a:rPr lang="en-GB"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We will be taking the input we receive today and building into our plans for the future – your insight is valuable to us</a:t>
            </a:r>
          </a:p>
        </p:txBody>
      </p:sp>
    </p:spTree>
    <p:extLst>
      <p:ext uri="{BB962C8B-B14F-4D97-AF65-F5344CB8AC3E}">
        <p14:creationId xmlns:p14="http://schemas.microsoft.com/office/powerpoint/2010/main" val="368047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a:latin typeface="Source Sans Pro" panose="020B0503030403020204" pitchFamily="34" charset="0"/>
                <a:ea typeface="Source Sans Pro" panose="020B0503030403020204" pitchFamily="34" charset="0"/>
              </a:rPr>
              <a:t>Agenda</a:t>
            </a:r>
          </a:p>
        </p:txBody>
      </p:sp>
      <p:sp>
        <p:nvSpPr>
          <p:cNvPr id="5" name="TextBox 4">
            <a:extLst>
              <a:ext uri="{FF2B5EF4-FFF2-40B4-BE49-F238E27FC236}">
                <a16:creationId xmlns:a16="http://schemas.microsoft.com/office/drawing/2014/main" id="{D248D726-4212-4F13-9D17-C93D2C02C8E7}"/>
              </a:ext>
            </a:extLst>
          </p:cNvPr>
          <p:cNvSpPr txBox="1"/>
          <p:nvPr/>
        </p:nvSpPr>
        <p:spPr>
          <a:xfrm>
            <a:off x="838200" y="1310134"/>
            <a:ext cx="11209255" cy="5011244"/>
          </a:xfrm>
          <a:prstGeom prst="rect">
            <a:avLst/>
          </a:prstGeom>
          <a:noFill/>
        </p:spPr>
        <p:txBody>
          <a:bodyPr wrap="square">
            <a:spAutoFit/>
          </a:bodyPr>
          <a:lstStyle/>
          <a:p>
            <a:pPr>
              <a:lnSpc>
                <a:spcPct val="150000"/>
              </a:lnSpc>
              <a:spcBef>
                <a:spcPts val="600"/>
              </a:spcBef>
            </a:pPr>
            <a:r>
              <a:rPr lang="en-GB" sz="21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10am -10:30am: Registration and Coffee </a:t>
            </a:r>
          </a:p>
          <a:p>
            <a:pPr>
              <a:lnSpc>
                <a:spcPct val="150000"/>
              </a:lnSpc>
              <a:spcBef>
                <a:spcPts val="600"/>
              </a:spcBef>
            </a:pPr>
            <a:r>
              <a:rPr lang="en-GB" sz="21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10:30am – 11:15am: Why are we here today </a:t>
            </a:r>
          </a:p>
          <a:p>
            <a:pPr>
              <a:lnSpc>
                <a:spcPct val="150000"/>
              </a:lnSpc>
              <a:spcBef>
                <a:spcPts val="600"/>
              </a:spcBef>
            </a:pPr>
            <a:r>
              <a:rPr lang="en-GB" sz="21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11:15am – 12noon: Workshop 1 - A thriving Local Energy Ecosystem for Community Energy</a:t>
            </a:r>
          </a:p>
          <a:p>
            <a:pPr>
              <a:lnSpc>
                <a:spcPct val="150000"/>
              </a:lnSpc>
              <a:spcBef>
                <a:spcPts val="600"/>
              </a:spcBef>
            </a:pPr>
            <a:r>
              <a:rPr lang="en-GB" sz="21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12 noon -1pm: Lunch </a:t>
            </a:r>
          </a:p>
          <a:p>
            <a:pPr>
              <a:lnSpc>
                <a:spcPct val="150000"/>
              </a:lnSpc>
              <a:spcBef>
                <a:spcPts val="600"/>
              </a:spcBef>
            </a:pPr>
            <a:r>
              <a:rPr lang="en-GB" sz="21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1pm – 2:05pm Decarbonisation of Heat</a:t>
            </a:r>
          </a:p>
          <a:p>
            <a:pPr>
              <a:lnSpc>
                <a:spcPct val="150000"/>
              </a:lnSpc>
              <a:spcBef>
                <a:spcPts val="600"/>
              </a:spcBef>
            </a:pPr>
            <a:r>
              <a:rPr lang="en-GB" sz="21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2:05pm – 2:45pm: Workshop 2 - Financing Net Zero at scale </a:t>
            </a:r>
          </a:p>
          <a:p>
            <a:pPr>
              <a:lnSpc>
                <a:spcPct val="150000"/>
              </a:lnSpc>
              <a:spcBef>
                <a:spcPts val="600"/>
              </a:spcBef>
            </a:pPr>
            <a:r>
              <a:rPr lang="en-GB" sz="2100" b="1"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2:45pm -3:15pm: Coffee and Cake </a:t>
            </a:r>
          </a:p>
          <a:p>
            <a:pPr>
              <a:lnSpc>
                <a:spcPct val="150000"/>
              </a:lnSpc>
              <a:spcBef>
                <a:spcPts val="600"/>
              </a:spcBef>
            </a:pPr>
            <a:r>
              <a:rPr lang="en-GB" sz="21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3:15pm – 4:20pm  Smart local area energy planning </a:t>
            </a:r>
          </a:p>
          <a:p>
            <a:pPr>
              <a:lnSpc>
                <a:spcPct val="150000"/>
              </a:lnSpc>
              <a:spcBef>
                <a:spcPts val="600"/>
              </a:spcBef>
            </a:pPr>
            <a:r>
              <a:rPr lang="en-GB" sz="2100" dirty="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4:20pm - Closing remarks</a:t>
            </a:r>
          </a:p>
        </p:txBody>
      </p:sp>
    </p:spTree>
    <p:extLst>
      <p:ext uri="{BB962C8B-B14F-4D97-AF65-F5344CB8AC3E}">
        <p14:creationId xmlns:p14="http://schemas.microsoft.com/office/powerpoint/2010/main" val="274288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4000">
                <a:latin typeface="+mn-lt"/>
                <a:ea typeface="Source Sans Pro" panose="020B0503030403020204" pitchFamily="34" charset="0"/>
              </a:rPr>
              <a:t>A reminder of who we are </a:t>
            </a:r>
            <a:br>
              <a:rPr lang="en-GB" sz="1800"/>
            </a:br>
            <a:br>
              <a:rPr lang="en-GB" sz="1800"/>
            </a:br>
            <a:endParaRPr lang="en-GB" sz="4000"/>
          </a:p>
        </p:txBody>
      </p:sp>
    </p:spTree>
    <p:extLst>
      <p:ext uri="{BB962C8B-B14F-4D97-AF65-F5344CB8AC3E}">
        <p14:creationId xmlns:p14="http://schemas.microsoft.com/office/powerpoint/2010/main" val="422425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54C5-4AF6-FE6E-B486-F9AA765EB2ED}"/>
              </a:ext>
            </a:extLst>
          </p:cNvPr>
          <p:cNvSpPr>
            <a:spLocks noGrp="1"/>
          </p:cNvSpPr>
          <p:nvPr>
            <p:ph type="title"/>
          </p:nvPr>
        </p:nvSpPr>
        <p:spPr>
          <a:xfrm>
            <a:off x="725864" y="188536"/>
            <a:ext cx="10709897" cy="1046375"/>
          </a:xfrm>
        </p:spPr>
        <p:txBody>
          <a:bodyPr vert="horz" lIns="91440" tIns="45720" rIns="91440" bIns="45720" rtlCol="0" anchor="b">
            <a:normAutofit/>
          </a:bodyPr>
          <a:lstStyle/>
          <a:p>
            <a:r>
              <a:rPr lang="en-US" sz="3600"/>
              <a:t>What are the Net Zero Hubs? </a:t>
            </a:r>
          </a:p>
        </p:txBody>
      </p:sp>
      <p:sp>
        <p:nvSpPr>
          <p:cNvPr id="3" name="Content Placeholder 2">
            <a:extLst>
              <a:ext uri="{FF2B5EF4-FFF2-40B4-BE49-F238E27FC236}">
                <a16:creationId xmlns:a16="http://schemas.microsoft.com/office/drawing/2014/main" id="{CE0A5DFF-F365-58FC-3B45-E6FE94603C89}"/>
              </a:ext>
            </a:extLst>
          </p:cNvPr>
          <p:cNvSpPr>
            <a:spLocks noGrp="1"/>
          </p:cNvSpPr>
          <p:nvPr>
            <p:ph sz="half" idx="1"/>
          </p:nvPr>
        </p:nvSpPr>
        <p:spPr>
          <a:xfrm>
            <a:off x="829560" y="1234911"/>
            <a:ext cx="10227048" cy="5344998"/>
          </a:xfrm>
        </p:spPr>
        <p:txBody>
          <a:bodyPr vert="horz" lIns="91440" tIns="45720" rIns="91440" bIns="45720" rtlCol="0" anchor="ctr">
            <a:noAutofit/>
          </a:bodyPr>
          <a:lstStyle/>
          <a:p>
            <a:pPr>
              <a:lnSpc>
                <a:spcPct val="100000"/>
              </a:lnSpc>
              <a:spcBef>
                <a:spcPts val="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Created by the Department for Energy Security and Net Zero in 2018, the Local Net Zero Hubs are a national network of five local partnerships.</a:t>
            </a:r>
          </a:p>
          <a:p>
            <a:pPr>
              <a:lnSpc>
                <a:spcPct val="100000"/>
              </a:lnSpc>
              <a:spcBef>
                <a:spcPts val="0"/>
              </a:spcBef>
            </a:pPr>
            <a:endPar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00000"/>
              </a:lnSpc>
              <a:spcBef>
                <a:spcPts val="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The Hubs provide strategic and technical support to local authorities, public sector bodies, and community groups for free.</a:t>
            </a:r>
          </a:p>
          <a:p>
            <a:pPr>
              <a:lnSpc>
                <a:spcPct val="100000"/>
              </a:lnSpc>
              <a:spcBef>
                <a:spcPts val="0"/>
              </a:spcBef>
            </a:pPr>
            <a:endPar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00000"/>
              </a:lnSpc>
              <a:spcBef>
                <a:spcPts val="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We support projects from the earliest stages of development and feasibility to investment and delivery.</a:t>
            </a:r>
          </a:p>
        </p:txBody>
      </p:sp>
    </p:spTree>
    <p:extLst>
      <p:ext uri="{BB962C8B-B14F-4D97-AF65-F5344CB8AC3E}">
        <p14:creationId xmlns:p14="http://schemas.microsoft.com/office/powerpoint/2010/main" val="149908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B4434-44EC-839E-8038-1D2A4C2A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25677-1925-30A5-188C-A24DB780A4FC}"/>
              </a:ext>
            </a:extLst>
          </p:cNvPr>
          <p:cNvSpPr>
            <a:spLocks noGrp="1"/>
          </p:cNvSpPr>
          <p:nvPr>
            <p:ph type="title"/>
          </p:nvPr>
        </p:nvSpPr>
        <p:spPr>
          <a:xfrm>
            <a:off x="805612" y="103697"/>
            <a:ext cx="9111385" cy="980386"/>
          </a:xfrm>
        </p:spPr>
        <p:txBody>
          <a:bodyPr vert="horz" lIns="91440" tIns="45720" rIns="91440" bIns="45720" rtlCol="0" anchor="b">
            <a:normAutofit/>
          </a:bodyPr>
          <a:lstStyle/>
          <a:p>
            <a:r>
              <a:rPr lang="en-US" sz="3600"/>
              <a:t>What are the aims of the Net Zero Hubs? </a:t>
            </a:r>
          </a:p>
        </p:txBody>
      </p:sp>
      <p:sp>
        <p:nvSpPr>
          <p:cNvPr id="3" name="Content Placeholder 2">
            <a:extLst>
              <a:ext uri="{FF2B5EF4-FFF2-40B4-BE49-F238E27FC236}">
                <a16:creationId xmlns:a16="http://schemas.microsoft.com/office/drawing/2014/main" id="{28C0BD97-4F75-9394-5008-9FA9994D7A5E}"/>
              </a:ext>
            </a:extLst>
          </p:cNvPr>
          <p:cNvSpPr>
            <a:spLocks noGrp="1"/>
          </p:cNvSpPr>
          <p:nvPr>
            <p:ph sz="half" idx="1"/>
          </p:nvPr>
        </p:nvSpPr>
        <p:spPr>
          <a:xfrm>
            <a:off x="805612" y="1423447"/>
            <a:ext cx="10250995" cy="4652872"/>
          </a:xfrm>
        </p:spPr>
        <p:txBody>
          <a:bodyPr vert="horz" lIns="91440" tIns="45720" rIns="91440" bIns="45720" rtlCol="0" anchor="ctr">
            <a:noAutofit/>
          </a:bodyPr>
          <a:lstStyle/>
          <a:p>
            <a:pPr marL="0" indent="0">
              <a:lnSpc>
                <a:spcPct val="115000"/>
              </a:lnSpc>
              <a:spcBef>
                <a:spcPts val="600"/>
              </a:spcBef>
              <a:buNone/>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The Local Net Zero Hubs' objectives are to:</a:t>
            </a:r>
          </a:p>
          <a:p>
            <a:pPr>
              <a:lnSpc>
                <a:spcPct val="115000"/>
              </a:lnSpc>
              <a:spcBef>
                <a:spcPts val="60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Increase the number, quality and scale of local clean heat and energy projects</a:t>
            </a:r>
          </a:p>
          <a:p>
            <a:pPr>
              <a:lnSpc>
                <a:spcPct val="115000"/>
              </a:lnSpc>
              <a:spcBef>
                <a:spcPts val="60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Enable local areas to attract private or public finance for Net Zero project</a:t>
            </a:r>
          </a:p>
          <a:p>
            <a:pPr>
              <a:lnSpc>
                <a:spcPct val="115000"/>
              </a:lnSpc>
              <a:spcBef>
                <a:spcPts val="60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Raise awareness of the opportunity for, and benefits of, local energy investment</a:t>
            </a:r>
          </a:p>
          <a:p>
            <a:pPr>
              <a:lnSpc>
                <a:spcPct val="115000"/>
              </a:lnSpc>
              <a:spcBef>
                <a:spcPts val="600"/>
              </a:spcBef>
            </a:pPr>
            <a:r>
              <a:rPr lang="en-US" sz="2400">
                <a:solidFill>
                  <a:srgbClr val="4C5C69"/>
                </a:solidFill>
                <a:latin typeface="Source Sans Pro" panose="020B0503030403020204" pitchFamily="34" charset="0"/>
                <a:ea typeface="Source Sans Pro" panose="020B0503030403020204" pitchFamily="34" charset="0"/>
                <a:cs typeface="Times New Roman" panose="02020603050405020304" pitchFamily="18" charset="0"/>
              </a:rPr>
              <a:t>Support regional co-ordination and collaboration between local partners and share local learning</a:t>
            </a:r>
          </a:p>
        </p:txBody>
      </p:sp>
    </p:spTree>
    <p:extLst>
      <p:ext uri="{BB962C8B-B14F-4D97-AF65-F5344CB8AC3E}">
        <p14:creationId xmlns:p14="http://schemas.microsoft.com/office/powerpoint/2010/main" val="589800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7E5CC-9983-41A6-AA56-706E65F2C7C3}"/>
              </a:ext>
            </a:extLst>
          </p:cNvPr>
          <p:cNvSpPr>
            <a:spLocks noGrp="1"/>
          </p:cNvSpPr>
          <p:nvPr>
            <p:ph sz="quarter" idx="30"/>
          </p:nvPr>
        </p:nvSpPr>
        <p:spPr>
          <a:xfrm>
            <a:off x="693115" y="1616765"/>
            <a:ext cx="7998398" cy="3743368"/>
          </a:xfrm>
        </p:spPr>
        <p:txBody>
          <a:bodyPr>
            <a:normAutofit fontScale="25000" lnSpcReduction="20000"/>
          </a:bodyPr>
          <a:lstStyle/>
          <a:p>
            <a:pPr marL="0" indent="0" rtl="0">
              <a:lnSpc>
                <a:spcPct val="150000"/>
              </a:lnSpc>
              <a:spcBef>
                <a:spcPts val="0"/>
              </a:spcBef>
              <a:buNone/>
            </a:pPr>
            <a:r>
              <a:rPr lang="en-GB" sz="9600" i="1">
                <a:effectLst/>
                <a:latin typeface="Source Sans Pro" panose="020B0503030403020204" pitchFamily="34" charset="0"/>
                <a:ea typeface="Source Sans Pro" panose="020B0503030403020204" pitchFamily="34" charset="0"/>
              </a:rPr>
              <a:t>The South West Net Zero Hub provides impartial advice, technical support and funding to public and not-for-profit organisations, to develop projects that accelerate emission reductions and enable the transition to a more sustainable future</a:t>
            </a:r>
          </a:p>
          <a:p>
            <a:endParaRPr lang="en-GB"/>
          </a:p>
        </p:txBody>
      </p:sp>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550862" y="326608"/>
            <a:ext cx="9432124" cy="720313"/>
          </a:xfrm>
        </p:spPr>
        <p:txBody>
          <a:bodyPr>
            <a:normAutofit/>
          </a:bodyPr>
          <a:lstStyle/>
          <a:p>
            <a:r>
              <a:rPr lang="en-GB" sz="3600"/>
              <a:t>Purpose statement in the South West</a:t>
            </a:r>
          </a:p>
        </p:txBody>
      </p:sp>
      <p:grpSp>
        <p:nvGrpSpPr>
          <p:cNvPr id="7" name="Group 6">
            <a:extLst>
              <a:ext uri="{FF2B5EF4-FFF2-40B4-BE49-F238E27FC236}">
                <a16:creationId xmlns:a16="http://schemas.microsoft.com/office/drawing/2014/main" id="{397B9AED-3C8E-4B1C-A8CB-D9CF22398DE0}"/>
              </a:ext>
            </a:extLst>
          </p:cNvPr>
          <p:cNvGrpSpPr/>
          <p:nvPr/>
        </p:nvGrpSpPr>
        <p:grpSpPr>
          <a:xfrm>
            <a:off x="7447722" y="1497867"/>
            <a:ext cx="4665370" cy="4385727"/>
            <a:chOff x="6927739" y="2705494"/>
            <a:chExt cx="6420616" cy="4004674"/>
          </a:xfrm>
        </p:grpSpPr>
        <p:graphicFrame>
          <p:nvGraphicFramePr>
            <p:cNvPr id="8" name="Diagram 7">
              <a:extLst>
                <a:ext uri="{FF2B5EF4-FFF2-40B4-BE49-F238E27FC236}">
                  <a16:creationId xmlns:a16="http://schemas.microsoft.com/office/drawing/2014/main" id="{CAE0829A-682A-47B7-B043-EBB15B58B2D7}"/>
                </a:ext>
              </a:extLst>
            </p:cNvPr>
            <p:cNvGraphicFramePr/>
            <p:nvPr/>
          </p:nvGraphicFramePr>
          <p:xfrm>
            <a:off x="6927739" y="2705494"/>
            <a:ext cx="6420616" cy="4004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F13AE403-8858-4CBC-820F-C4EFB3B4825A}"/>
                </a:ext>
              </a:extLst>
            </p:cNvPr>
            <p:cNvGrpSpPr/>
            <p:nvPr/>
          </p:nvGrpSpPr>
          <p:grpSpPr>
            <a:xfrm>
              <a:off x="7856494" y="3409357"/>
              <a:ext cx="4473520" cy="3237071"/>
              <a:chOff x="7856494" y="3409357"/>
              <a:chExt cx="4473520" cy="3237071"/>
            </a:xfrm>
          </p:grpSpPr>
          <p:sp>
            <p:nvSpPr>
              <p:cNvPr id="10" name="TextBox 9">
                <a:extLst>
                  <a:ext uri="{FF2B5EF4-FFF2-40B4-BE49-F238E27FC236}">
                    <a16:creationId xmlns:a16="http://schemas.microsoft.com/office/drawing/2014/main" id="{301CD2B6-EF4B-4634-9AFB-8F570FC1190E}"/>
                  </a:ext>
                </a:extLst>
              </p:cNvPr>
              <p:cNvSpPr txBox="1"/>
              <p:nvPr/>
            </p:nvSpPr>
            <p:spPr>
              <a:xfrm>
                <a:off x="9427506" y="3409357"/>
                <a:ext cx="1484702" cy="1292662"/>
              </a:xfrm>
              <a:prstGeom prst="rect">
                <a:avLst/>
              </a:prstGeom>
              <a:noFill/>
            </p:spPr>
            <p:txBody>
              <a:bodyPr wrap="none" rtlCol="0">
                <a:spAutoFit/>
              </a:bodyPr>
              <a:lstStyle/>
              <a:p>
                <a:pPr algn="ctr"/>
                <a:r>
                  <a:rPr lang="en-GB" sz="2000">
                    <a:solidFill>
                      <a:schemeClr val="bg1"/>
                    </a:solidFill>
                  </a:rPr>
                  <a:t>Gov</a:t>
                </a:r>
              </a:p>
              <a:p>
                <a:pPr algn="ctr"/>
                <a:endParaRPr lang="en-GB" sz="1400">
                  <a:solidFill>
                    <a:schemeClr val="bg1"/>
                  </a:solidFill>
                </a:endParaRPr>
              </a:p>
              <a:p>
                <a:pPr algn="ctr"/>
                <a:r>
                  <a:rPr lang="en-GB" sz="1400">
                    <a:solidFill>
                      <a:schemeClr val="bg1"/>
                    </a:solidFill>
                  </a:rPr>
                  <a:t>(Dept for </a:t>
                </a:r>
              </a:p>
              <a:p>
                <a:pPr algn="ctr"/>
                <a:r>
                  <a:rPr lang="en-GB" sz="1400">
                    <a:solidFill>
                      <a:schemeClr val="bg1"/>
                    </a:solidFill>
                  </a:rPr>
                  <a:t>Energy Security </a:t>
                </a:r>
              </a:p>
              <a:p>
                <a:pPr algn="ctr"/>
                <a:r>
                  <a:rPr lang="en-GB" sz="1400">
                    <a:solidFill>
                      <a:schemeClr val="bg1"/>
                    </a:solidFill>
                  </a:rPr>
                  <a:t>&amp; Net Zero)</a:t>
                </a:r>
                <a:endParaRPr lang="en-GB" sz="900">
                  <a:solidFill>
                    <a:schemeClr val="bg1"/>
                  </a:solidFill>
                </a:endParaRPr>
              </a:p>
            </p:txBody>
          </p:sp>
          <p:sp>
            <p:nvSpPr>
              <p:cNvPr id="11" name="TextBox 10">
                <a:extLst>
                  <a:ext uri="{FF2B5EF4-FFF2-40B4-BE49-F238E27FC236}">
                    <a16:creationId xmlns:a16="http://schemas.microsoft.com/office/drawing/2014/main" id="{7A74817C-D17D-4A30-A610-EB29E0100ECF}"/>
                  </a:ext>
                </a:extLst>
              </p:cNvPr>
              <p:cNvSpPr txBox="1"/>
              <p:nvPr/>
            </p:nvSpPr>
            <p:spPr>
              <a:xfrm>
                <a:off x="9546381" y="5032864"/>
                <a:ext cx="1183337" cy="707886"/>
              </a:xfrm>
              <a:prstGeom prst="rect">
                <a:avLst/>
              </a:prstGeom>
              <a:noFill/>
            </p:spPr>
            <p:txBody>
              <a:bodyPr wrap="none" rtlCol="0">
                <a:spAutoFit/>
              </a:bodyPr>
              <a:lstStyle/>
              <a:p>
                <a:pPr algn="ctr"/>
                <a:r>
                  <a:rPr lang="en-GB" sz="2000">
                    <a:solidFill>
                      <a:schemeClr val="bg1"/>
                    </a:solidFill>
                  </a:rPr>
                  <a:t>Net Zero</a:t>
                </a:r>
              </a:p>
              <a:p>
                <a:pPr algn="ctr"/>
                <a:r>
                  <a:rPr lang="en-GB" sz="2000">
                    <a:solidFill>
                      <a:schemeClr val="bg1"/>
                    </a:solidFill>
                  </a:rPr>
                  <a:t>Hubs</a:t>
                </a:r>
              </a:p>
            </p:txBody>
          </p:sp>
          <p:sp>
            <p:nvSpPr>
              <p:cNvPr id="12" name="TextBox 11">
                <a:extLst>
                  <a:ext uri="{FF2B5EF4-FFF2-40B4-BE49-F238E27FC236}">
                    <a16:creationId xmlns:a16="http://schemas.microsoft.com/office/drawing/2014/main" id="{9721A129-22C0-46CD-A621-89896530241A}"/>
                  </a:ext>
                </a:extLst>
              </p:cNvPr>
              <p:cNvSpPr txBox="1"/>
              <p:nvPr/>
            </p:nvSpPr>
            <p:spPr>
              <a:xfrm>
                <a:off x="7856494" y="5630765"/>
                <a:ext cx="1689886" cy="1015663"/>
              </a:xfrm>
              <a:prstGeom prst="rect">
                <a:avLst/>
              </a:prstGeom>
              <a:noFill/>
            </p:spPr>
            <p:txBody>
              <a:bodyPr wrap="none" rtlCol="0">
                <a:spAutoFit/>
              </a:bodyPr>
              <a:lstStyle/>
              <a:p>
                <a:pPr algn="ctr"/>
                <a:r>
                  <a:rPr lang="en-GB" sz="2000">
                    <a:solidFill>
                      <a:schemeClr val="bg1"/>
                    </a:solidFill>
                  </a:rPr>
                  <a:t>Local</a:t>
                </a:r>
              </a:p>
              <a:p>
                <a:pPr algn="ctr"/>
                <a:r>
                  <a:rPr lang="en-GB" sz="2000">
                    <a:solidFill>
                      <a:schemeClr val="bg1"/>
                    </a:solidFill>
                  </a:rPr>
                  <a:t>Councils &amp;</a:t>
                </a:r>
              </a:p>
              <a:p>
                <a:pPr algn="ctr"/>
                <a:r>
                  <a:rPr lang="en-GB" sz="2000">
                    <a:solidFill>
                      <a:schemeClr val="bg1"/>
                    </a:solidFill>
                  </a:rPr>
                  <a:t>Public Sector</a:t>
                </a:r>
              </a:p>
            </p:txBody>
          </p:sp>
          <p:sp>
            <p:nvSpPr>
              <p:cNvPr id="13" name="TextBox 12">
                <a:extLst>
                  <a:ext uri="{FF2B5EF4-FFF2-40B4-BE49-F238E27FC236}">
                    <a16:creationId xmlns:a16="http://schemas.microsoft.com/office/drawing/2014/main" id="{9F6F0BE3-25CC-4A13-B5C2-243DA391943A}"/>
                  </a:ext>
                </a:extLst>
              </p:cNvPr>
              <p:cNvSpPr txBox="1"/>
              <p:nvPr/>
            </p:nvSpPr>
            <p:spPr>
              <a:xfrm>
                <a:off x="11083392" y="5558777"/>
                <a:ext cx="1246622" cy="1015663"/>
              </a:xfrm>
              <a:prstGeom prst="rect">
                <a:avLst/>
              </a:prstGeom>
              <a:noFill/>
            </p:spPr>
            <p:txBody>
              <a:bodyPr wrap="none" rtlCol="0">
                <a:spAutoFit/>
              </a:bodyPr>
              <a:lstStyle/>
              <a:p>
                <a:pPr algn="ctr"/>
                <a:r>
                  <a:rPr lang="en-GB" sz="2000">
                    <a:solidFill>
                      <a:schemeClr val="bg1"/>
                    </a:solidFill>
                  </a:rPr>
                  <a:t>Third</a:t>
                </a:r>
              </a:p>
              <a:p>
                <a:pPr algn="ctr"/>
                <a:r>
                  <a:rPr lang="en-GB" sz="2000">
                    <a:solidFill>
                      <a:schemeClr val="bg1"/>
                    </a:solidFill>
                  </a:rPr>
                  <a:t>&amp; Private</a:t>
                </a:r>
              </a:p>
              <a:p>
                <a:pPr algn="ctr"/>
                <a:r>
                  <a:rPr lang="en-GB" sz="2000">
                    <a:solidFill>
                      <a:schemeClr val="bg1"/>
                    </a:solidFill>
                  </a:rPr>
                  <a:t>Sectors</a:t>
                </a:r>
              </a:p>
            </p:txBody>
          </p:sp>
        </p:grpSp>
      </p:grpSp>
    </p:spTree>
    <p:extLst>
      <p:ext uri="{BB962C8B-B14F-4D97-AF65-F5344CB8AC3E}">
        <p14:creationId xmlns:p14="http://schemas.microsoft.com/office/powerpoint/2010/main" val="2767489908"/>
      </p:ext>
    </p:extLst>
  </p:cSld>
  <p:clrMapOvr>
    <a:masterClrMapping/>
  </p:clrMapOvr>
</p:sld>
</file>

<file path=ppt/theme/theme1.xml><?xml version="1.0" encoding="utf-8"?>
<a:theme xmlns:a="http://schemas.openxmlformats.org/drawingml/2006/main" name="WECA">
  <a:themeElements>
    <a:clrScheme name="WECA">
      <a:dk1>
        <a:sysClr val="windowText" lastClr="000000"/>
      </a:dk1>
      <a:lt1>
        <a:sysClr val="window" lastClr="FFFFFF"/>
      </a:lt1>
      <a:dk2>
        <a:srgbClr val="4C5F6C"/>
      </a:dk2>
      <a:lt2>
        <a:srgbClr val="ECEDF1"/>
      </a:lt2>
      <a:accent1>
        <a:srgbClr val="6EC8DE"/>
      </a:accent1>
      <a:accent2>
        <a:srgbClr val="F37C8F"/>
      </a:accent2>
      <a:accent3>
        <a:srgbClr val="FFDA00"/>
      </a:accent3>
      <a:accent4>
        <a:srgbClr val="7DCCBC"/>
      </a:accent4>
      <a:accent5>
        <a:srgbClr val="4C5F6C"/>
      </a:accent5>
      <a:accent6>
        <a:srgbClr val="ECEDF1"/>
      </a:accent6>
      <a:hlink>
        <a:srgbClr val="000000"/>
      </a:hlink>
      <a:folHlink>
        <a:srgbClr val="4C5F6C"/>
      </a:folHlink>
    </a:clrScheme>
    <a:fontScheme name="WEC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
      <a:dk1>
        <a:srgbClr val="003379"/>
      </a:dk1>
      <a:lt1>
        <a:srgbClr val="FFFFFF"/>
      </a:lt1>
      <a:dk2>
        <a:srgbClr val="3278C5"/>
      </a:dk2>
      <a:lt2>
        <a:srgbClr val="62C3F4"/>
      </a:lt2>
      <a:accent1>
        <a:srgbClr val="182D4C"/>
      </a:accent1>
      <a:accent2>
        <a:srgbClr val="33DDEC"/>
      </a:accent2>
      <a:accent3>
        <a:srgbClr val="E7E6E6"/>
      </a:accent3>
      <a:accent4>
        <a:srgbClr val="000000"/>
      </a:accent4>
      <a:accent5>
        <a:srgbClr val="FFFFFF"/>
      </a:accent5>
      <a:accent6>
        <a:srgbClr val="7F7F7F"/>
      </a:accent6>
      <a:hlink>
        <a:srgbClr val="3278C5"/>
      </a:hlink>
      <a:folHlink>
        <a:srgbClr val="182D4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NEZ_Branded_Presentation_Template" id="{462DF34E-7D00-47B1-9DFD-4116058C50EF}" vid="{FC3E52A7-6406-41F9-A522-FD2615DD489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2CAE215133747B3E2C29D4F3F773D" ma:contentTypeVersion="19" ma:contentTypeDescription="Create a new document." ma:contentTypeScope="" ma:versionID="78787cb9a0d786a5ffddef7e0160b556">
  <xsd:schema xmlns:xsd="http://www.w3.org/2001/XMLSchema" xmlns:xs="http://www.w3.org/2001/XMLSchema" xmlns:p="http://schemas.microsoft.com/office/2006/metadata/properties" xmlns:ns2="8ea2b450-505b-41b4-bae7-dfeb254f3094" xmlns:ns3="ae11946e-e2fd-4c60-8682-e4a1ed729ce0" targetNamespace="http://schemas.microsoft.com/office/2006/metadata/properties" ma:root="true" ma:fieldsID="4e23c8a680531cb1453d3b5b942b23f3" ns2:_="" ns3:_="">
    <xsd:import namespace="8ea2b450-505b-41b4-bae7-dfeb254f3094"/>
    <xsd:import namespace="ae11946e-e2fd-4c60-8682-e4a1ed729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RecordI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2b450-505b-41b4-bae7-dfeb254f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RecordID" ma:index="24" nillable="true" ma:displayName="RecordID" ma:format="Dropdown" ma:internalName="RecordID">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1946e-e2fd-4c60-8682-e4a1ed729c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d5724-9332-4031-af10-108d224b2056}" ma:internalName="TaxCatchAll" ma:showField="CatchAllData" ma:web="ae11946e-e2fd-4c60-8682-e4a1ed729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e11946e-e2fd-4c60-8682-e4a1ed729ce0">
      <UserInfo>
        <DisplayName>Kate Watson</DisplayName>
        <AccountId>1421</AccountId>
        <AccountType/>
      </UserInfo>
      <UserInfo>
        <DisplayName>Chris Grainger</DisplayName>
        <AccountId>55</AccountId>
        <AccountType/>
      </UserInfo>
      <UserInfo>
        <DisplayName>Phillip Morris</DisplayName>
        <AccountId>314</AccountId>
        <AccountType/>
      </UserInfo>
      <UserInfo>
        <DisplayName>Smaranda Sandu</DisplayName>
        <AccountId>1577</AccountId>
        <AccountType/>
      </UserInfo>
      <UserInfo>
        <DisplayName>David Lewis</DisplayName>
        <AccountId>53</AccountId>
        <AccountType/>
      </UserInfo>
      <UserInfo>
        <DisplayName>John Lancaster</DisplayName>
        <AccountId>54</AccountId>
        <AccountType/>
      </UserInfo>
    </SharedWithUsers>
    <lcf76f155ced4ddcb4097134ff3c332f xmlns="8ea2b450-505b-41b4-bae7-dfeb254f3094">
      <Terms xmlns="http://schemas.microsoft.com/office/infopath/2007/PartnerControls"/>
    </lcf76f155ced4ddcb4097134ff3c332f>
    <RecordID xmlns="8ea2b450-505b-41b4-bae7-dfeb254f3094" xsi:nil="true"/>
    <TaxCatchAll xmlns="ae11946e-e2fd-4c60-8682-e4a1ed729c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884D3B-4614-4E29-90FD-36451CF6D5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2b450-505b-41b4-bae7-dfeb254f3094"/>
    <ds:schemaRef ds:uri="ae11946e-e2fd-4c60-8682-e4a1ed729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F9BFB0-C298-456C-BF10-51777E8F6595}">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ae11946e-e2fd-4c60-8682-e4a1ed729ce0"/>
    <ds:schemaRef ds:uri="8ea2b450-505b-41b4-bae7-dfeb254f3094"/>
    <ds:schemaRef ds:uri="http://www.w3.org/XML/1998/namespace"/>
    <ds:schemaRef ds:uri="http://purl.org/dc/dcmitype/"/>
  </ds:schemaRefs>
</ds:datastoreItem>
</file>

<file path=customXml/itemProps3.xml><?xml version="1.0" encoding="utf-8"?>
<ds:datastoreItem xmlns:ds="http://schemas.openxmlformats.org/officeDocument/2006/customXml" ds:itemID="{FFEB51D1-7E9E-495A-8AE5-D52E7702AD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303</TotalTime>
  <Words>3512</Words>
  <Application>Microsoft Office PowerPoint</Application>
  <PresentationFormat>Widescreen</PresentationFormat>
  <Paragraphs>461</Paragraphs>
  <Slides>37</Slides>
  <Notes>29</Notes>
  <HiddenSlides>0</HiddenSlides>
  <MMClips>0</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WECA</vt:lpstr>
      <vt:lpstr>1_Office Theme</vt:lpstr>
      <vt:lpstr>Office Theme</vt:lpstr>
      <vt:lpstr>2_Office Theme</vt:lpstr>
      <vt:lpstr>3_Office Theme</vt:lpstr>
      <vt:lpstr>4_Office Theme</vt:lpstr>
      <vt:lpstr>Welcome </vt:lpstr>
      <vt:lpstr>Welcome to the day</vt:lpstr>
      <vt:lpstr>SW Net Zero Hub   Plan for the day Our current work and support going forward   </vt:lpstr>
      <vt:lpstr>Housekeeping &amp; approach to the day</vt:lpstr>
      <vt:lpstr>Agenda</vt:lpstr>
      <vt:lpstr>A reminder of who we are   </vt:lpstr>
      <vt:lpstr>What are the Net Zero Hubs? </vt:lpstr>
      <vt:lpstr>What are the aims of the Net Zero Hubs? </vt:lpstr>
      <vt:lpstr>Purpose statement in the South West</vt:lpstr>
      <vt:lpstr>Our current work  </vt:lpstr>
      <vt:lpstr>Managing national programmes in the region</vt:lpstr>
      <vt:lpstr>Energy project development support</vt:lpstr>
      <vt:lpstr>Energy Project Development</vt:lpstr>
      <vt:lpstr>The Local Net Zero Fund (LNZF) </vt:lpstr>
      <vt:lpstr>Funding &amp; investment support  </vt:lpstr>
      <vt:lpstr>Net Zero Investment Readiness Assessment Service</vt:lpstr>
      <vt:lpstr>Retrofit delivery </vt:lpstr>
      <vt:lpstr>Public Sector Decarbonisation Skills Service</vt:lpstr>
      <vt:lpstr>Community Energy Fund</vt:lpstr>
      <vt:lpstr>Skills and Supply Chain Development</vt:lpstr>
      <vt:lpstr>Going forward   </vt:lpstr>
      <vt:lpstr>Going forward </vt:lpstr>
      <vt:lpstr>Theory of Change </vt:lpstr>
      <vt:lpstr>National Hub Working Groups </vt:lpstr>
      <vt:lpstr>Olivia Blunn  Head of Local Net Zero Policy and Finance  Department for Energy Security and Net Zero    </vt:lpstr>
      <vt:lpstr>Policy Support for Local Net Zero Delivery</vt:lpstr>
      <vt:lpstr>Local Net Zero Team </vt:lpstr>
      <vt:lpstr>UK’S NET ZERO ACHIEVEMENTS</vt:lpstr>
      <vt:lpstr>GOVERNMENT SUPPORT FOR  LOCAL NET ZERO</vt:lpstr>
      <vt:lpstr>LOCAL NET ZERO ACCELERATOR</vt:lpstr>
      <vt:lpstr>GREEN FINANCE</vt:lpstr>
      <vt:lpstr>LOCAL NET ZERO FORUM</vt:lpstr>
      <vt:lpstr>DEVOLUTION</vt:lpstr>
      <vt:lpstr>FREEPORTS</vt:lpstr>
      <vt:lpstr>COMMUNITY ENERGY</vt:lpstr>
      <vt:lpstr>ENERGY PLANNING</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Macmillan</dc:creator>
  <cp:lastModifiedBy>Phillip Morris</cp:lastModifiedBy>
  <cp:revision>15</cp:revision>
  <dcterms:created xsi:type="dcterms:W3CDTF">2019-05-31T12:59:16Z</dcterms:created>
  <dcterms:modified xsi:type="dcterms:W3CDTF">2024-05-01T10:54:22Z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0x0101005552CAE215133747B3E2C29D4F3F773D</vt:lpwstr>
  </property>
  <property fmtid="{D5CDD505-2E9C-101B-9397-08002B2CF9AE}" pid="3" name="Order">
    <vt:r8>2035900</vt:r8>
  </property>
  <property fmtid="{D5CDD505-2E9C-101B-9397-08002B2CF9AE}" pid="4" name="xd_Signature">
    <vt:bool>false</vt:bool>
  </property>
  <property fmtid="{D5CDD505-2E9C-101B-9397-08002B2CF9AE}" pid="5" name="SharedWithUsers">
    <vt:lpwstr>1421;#Kate Watson;#55;#Chris Grainger;#314;#Phillip Morris;#1577;#Smaranda Sandu;#53;#David Lewis;#54;#John Lancaster</vt:lpwstr>
  </property>
  <property fmtid="{D5CDD505-2E9C-101B-9397-08002B2CF9AE}" pid="6" name="xd_ProgID">
    <vt:lpwstr/>
  </property>
  <property fmtid="{D5CDD505-2E9C-101B-9397-08002B2CF9AE}" pid="7" name="_ExtendedDescription">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